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9" r:id="rId5"/>
    <p:sldId id="257" r:id="rId6"/>
    <p:sldId id="260" r:id="rId7"/>
    <p:sldId id="303" r:id="rId8"/>
    <p:sldId id="302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301" r:id="rId21"/>
    <p:sldId id="300" r:id="rId22"/>
    <p:sldId id="299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77527B-3EFF-4385-BD7D-7CDA48024647}" v="6" dt="2024-09-30T08:42:17.863"/>
    <p1510:client id="{A48D7B38-F93C-6787-2FBD-978AC402CB32}" v="2" dt="2024-09-30T08:29:21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anh Trung 20225105" userId="S::trung.nt225105@sis.hust.edu.vn::4f1ee51a-8e2e-4107-b7a2-cdd136d3a66e" providerId="AD" clId="Web-{A48D7B38-F93C-6787-2FBD-978AC402CB32}"/>
    <pc:docChg chg="modSld">
      <pc:chgData name="Nguyen Thanh Trung 20225105" userId="S::trung.nt225105@sis.hust.edu.vn::4f1ee51a-8e2e-4107-b7a2-cdd136d3a66e" providerId="AD" clId="Web-{A48D7B38-F93C-6787-2FBD-978AC402CB32}" dt="2024-09-30T08:29:21.170" v="1" actId="1076"/>
      <pc:docMkLst>
        <pc:docMk/>
      </pc:docMkLst>
      <pc:sldChg chg="modSp">
        <pc:chgData name="Nguyen Thanh Trung 20225105" userId="S::trung.nt225105@sis.hust.edu.vn::4f1ee51a-8e2e-4107-b7a2-cdd136d3a66e" providerId="AD" clId="Web-{A48D7B38-F93C-6787-2FBD-978AC402CB32}" dt="2024-09-30T08:29:21.170" v="1" actId="1076"/>
        <pc:sldMkLst>
          <pc:docMk/>
          <pc:sldMk cId="221433772" sldId="260"/>
        </pc:sldMkLst>
        <pc:spChg chg="mod">
          <ac:chgData name="Nguyen Thanh Trung 20225105" userId="S::trung.nt225105@sis.hust.edu.vn::4f1ee51a-8e2e-4107-b7a2-cdd136d3a66e" providerId="AD" clId="Web-{A48D7B38-F93C-6787-2FBD-978AC402CB32}" dt="2024-09-30T08:29:21.170" v="1" actId="1076"/>
          <ac:spMkLst>
            <pc:docMk/>
            <pc:sldMk cId="221433772" sldId="260"/>
            <ac:spMk id="5" creationId="{AAC18AAA-6E3B-E82C-75C3-2DB8C9581EA3}"/>
          </ac:spMkLst>
        </pc:spChg>
      </pc:sldChg>
    </pc:docChg>
  </pc:docChgLst>
  <pc:docChgLst>
    <pc:chgData name="Nguyen Tuan Dat 20225278" userId="S::dat.nt225278@sis.hust.edu.vn::ac16754e-cdec-4821-8d36-82bba89eb489" providerId="AD" clId="Web-{2C2D445E-41D7-4A0F-382C-43982DDA0FD6}"/>
    <pc:docChg chg="modSld">
      <pc:chgData name="Nguyen Tuan Dat 20225278" userId="S::dat.nt225278@sis.hust.edu.vn::ac16754e-cdec-4821-8d36-82bba89eb489" providerId="AD" clId="Web-{2C2D445E-41D7-4A0F-382C-43982DDA0FD6}" dt="2024-09-19T16:11:12.862" v="1" actId="1076"/>
      <pc:docMkLst>
        <pc:docMk/>
      </pc:docMkLst>
      <pc:sldChg chg="modSp">
        <pc:chgData name="Nguyen Tuan Dat 20225278" userId="S::dat.nt225278@sis.hust.edu.vn::ac16754e-cdec-4821-8d36-82bba89eb489" providerId="AD" clId="Web-{2C2D445E-41D7-4A0F-382C-43982DDA0FD6}" dt="2024-09-19T15:37:57.517" v="0" actId="1076"/>
        <pc:sldMkLst>
          <pc:docMk/>
          <pc:sldMk cId="221433772" sldId="260"/>
        </pc:sldMkLst>
        <pc:spChg chg="mod">
          <ac:chgData name="Nguyen Tuan Dat 20225278" userId="S::dat.nt225278@sis.hust.edu.vn::ac16754e-cdec-4821-8d36-82bba89eb489" providerId="AD" clId="Web-{2C2D445E-41D7-4A0F-382C-43982DDA0FD6}" dt="2024-09-19T15:37:57.517" v="0" actId="1076"/>
          <ac:spMkLst>
            <pc:docMk/>
            <pc:sldMk cId="221433772" sldId="260"/>
            <ac:spMk id="2" creationId="{EF9B3AB5-95DF-4273-871C-843529DB7255}"/>
          </ac:spMkLst>
        </pc:spChg>
      </pc:sldChg>
      <pc:sldChg chg="modSp">
        <pc:chgData name="Nguyen Tuan Dat 20225278" userId="S::dat.nt225278@sis.hust.edu.vn::ac16754e-cdec-4821-8d36-82bba89eb489" providerId="AD" clId="Web-{2C2D445E-41D7-4A0F-382C-43982DDA0FD6}" dt="2024-09-19T16:11:12.862" v="1" actId="1076"/>
        <pc:sldMkLst>
          <pc:docMk/>
          <pc:sldMk cId="3090224649" sldId="294"/>
        </pc:sldMkLst>
        <pc:spChg chg="mod">
          <ac:chgData name="Nguyen Tuan Dat 20225278" userId="S::dat.nt225278@sis.hust.edu.vn::ac16754e-cdec-4821-8d36-82bba89eb489" providerId="AD" clId="Web-{2C2D445E-41D7-4A0F-382C-43982DDA0FD6}" dt="2024-09-19T16:11:12.862" v="1" actId="1076"/>
          <ac:spMkLst>
            <pc:docMk/>
            <pc:sldMk cId="3090224649" sldId="294"/>
            <ac:spMk id="3" creationId="{47DB62C7-8CE5-15E8-CB02-9836C3EC1B81}"/>
          </ac:spMkLst>
        </pc:spChg>
      </pc:sldChg>
    </pc:docChg>
  </pc:docChgLst>
  <pc:docChgLst>
    <pc:chgData name="Pham Thanh Dat 20226024" userId="18539b16-0bb0-4ca0-90ef-8a3388a9cba7" providerId="ADAL" clId="{3677527B-3EFF-4385-BD7D-7CDA48024647}"/>
    <pc:docChg chg="custSel modSld">
      <pc:chgData name="Pham Thanh Dat 20226024" userId="18539b16-0bb0-4ca0-90ef-8a3388a9cba7" providerId="ADAL" clId="{3677527B-3EFF-4385-BD7D-7CDA48024647}" dt="2024-09-30T08:42:17.863" v="1" actId="478"/>
      <pc:docMkLst>
        <pc:docMk/>
      </pc:docMkLst>
      <pc:sldChg chg="delSp modSp mod">
        <pc:chgData name="Pham Thanh Dat 20226024" userId="18539b16-0bb0-4ca0-90ef-8a3388a9cba7" providerId="ADAL" clId="{3677527B-3EFF-4385-BD7D-7CDA48024647}" dt="2024-09-30T08:42:17.863" v="1" actId="478"/>
        <pc:sldMkLst>
          <pc:docMk/>
          <pc:sldMk cId="221433772" sldId="260"/>
        </pc:sldMkLst>
        <pc:spChg chg="del mod">
          <ac:chgData name="Pham Thanh Dat 20226024" userId="18539b16-0bb0-4ca0-90ef-8a3388a9cba7" providerId="ADAL" clId="{3677527B-3EFF-4385-BD7D-7CDA48024647}" dt="2024-09-30T08:42:17.863" v="1" actId="478"/>
          <ac:spMkLst>
            <pc:docMk/>
            <pc:sldMk cId="221433772" sldId="260"/>
            <ac:spMk id="5" creationId="{AAC18AAA-6E3B-E82C-75C3-2DB8C9581EA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11:38:49.6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3360 4615 8231,'4'0'807,"-1"0"-1205,-3 0 359,-3 3-180,1 0-66,-1 4-163,2 1 448,1 1 0,0-4 0,0-1 0</inkml:trace>
  <inkml:trace contextRef="#ctx0" brushRef="#br0" timeOffset="807">3367 4615 7856,'29'-49'619,"1"1"1,-2 2 0,-8 14 1434,-18 28-1113,0 2 47,-2 2-293,0 11-168,0 9-223,-1 19-2,-5 16-228,2-22 1,-2 1 68,-1 3 0,0-1-45,-1 0 0,0-1-65,1-2 1,1-2 0,-8 22-34,5-11 5,2-10 1,1-9 0,2-7-1,0-5-38,2-5 509,1-3-1434,1-1 919,0-14 39,0-10 0,0-22-50,0-13-425,0 23 1,0 0 471,0-2 1,1 0-26,0 2 0,0 1 28,4-25 0,2 10 5,4 10-5,1 5-33,2 8-7,0 6 40,0 6 994,1 7-714,2 3-28,3 3-23,8 6-5,3 5-33,8 9 38,3 7-364,2 7 180,0 2 16,-2 5-22,-16-11 1,-1 1-40,11 16 2,-15-17 1,-3-1 42,1 8-34,-4-5-5,-6-6-6,-5-6-118,-2-3-291,-2-5-240,0-2-46,0-3 125,0-2-1172,-9-3 1742,-13-19 0,8 13 0,-6-13 0</inkml:trace>
  <inkml:trace contextRef="#ctx0" brushRef="#br0" timeOffset="1001">3291 4883 16118,'55'-14'100,"1"0"1,-4 2 0,-2 0-126,-16 5 0,-2 0-1004,29-3 469,-5 1-466,-1-2-4565,-8-3 5591,-3-2 0,-21 6 0,-9 3 0</inkml:trace>
  <inkml:trace contextRef="#ctx0" brushRef="#br0" timeOffset="1334">4358 4811 13709,'-7'40'58,"-1"0"0,2-6 0,2-5 37,9-9 68,2-11-40,1-3-67,-2-5 101,-1-1 235,-3 0 415,-1 0-807,-7-6-191,-1-1-644,-5-15 835,1-17 0,6 16 0,1-5 0</inkml:trace>
  <inkml:trace contextRef="#ctx0" brushRef="#br0" timeOffset="1652">4784 4441 14182,'11'54'291,"1"-1"1,0-2 0,-1-5-287,10 8-523,0-1 462,-3-6-68,-3-7 322,-6-9-338,-3-12-93,-4-9-808,-4-9-713,-10-33 1754,1-3 0,0-1 0,-4-10 0,6 15 0,0 0 0</inkml:trace>
  <inkml:trace contextRef="#ctx0" brushRef="#br0" timeOffset="2091">4962 4182 15177,'32'11'102,"-1"0"1,1 0 0,-3 2-98,14 18 6,0 4-11,-11 6-20,-17-9 1,-6 3 8,-11 20-493,-6-17 1,-5-1 500,-9-9 1,-3-4 2,-4 1 0,-1-3 98,-1-1 0,-1-3 238,3-4 0,0-1 455,-17 5-735,14-11 109,16-3-210,14-4 45,24 0 90,26-3-85,-14 1 1,3 1-335,8-1 0,1 0 329,2 1 0,-1 1-37,-4 5 1,-2 3 16,0 1 1,-4 4 218,-9 3 0,-4 5-197,-2 12 1,-9 3 109,-16 19-9,-8-17 0,-7-2 247,-10-10 0,-6-4-95,-2-1 0,-1-2-36,-4-2 0,0-3-57,3-3 0,0-3-112,2-2 1,3-3-51,-22 0-297,13-3-577,15-9-24,11-7-984,11-23 1882,15 6 0,3 0 0,-5-5 0,17-9 0</inkml:trace>
  <inkml:trace contextRef="#ctx0" brushRef="#br0" timeOffset="2883">6069 4821 13827,'-8'0'2711,"1"0"-2347,7 0 325,0 0 22,22-2-414,7 0-180,27 0-111,3 1-226,-26 1 0,0 0 220,0 0 0,-2 0-185,30 0-510,-13 0-536,-11 1-333,-19-1 1564,-28 1 0,5-1 0,-15 0 0</inkml:trace>
  <inkml:trace contextRef="#ctx0" brushRef="#br0" timeOffset="3078">6049 5205 16506,'52'4'231,"-1"0"1,-3-1-1,-6 0-225,-4-3-6,-4 0 143,-8 0-866,-5-3-851,-4-5 1574,-6-4 0,-4 3 0,-4 1 0</inkml:trace>
  <inkml:trace contextRef="#ctx0" brushRef="#br0" timeOffset="4349">7549 4205 9486,'0'-9'3725,"0"2"-3546,0 7 3025,0 0-2840,-2 16-274,-9 25-62,3 2 0,-2 8-823,1-3 0,-1 4 0,0 3 860,1-5 1,1 2 0,0 1 0,0 1-639,0 6 0,0 1 0,1 1 0,1-1 627,0 0 1,1 0 0,0-1-1,1-1 4,1-4 1,0-1 0,0 0 0,2-2-340,1 13 1,2-2-1,1-1 299,1-6 1,2-1 0,0-2 48,2-3 0,0-1 1,1-1-44,1-4 0,0-1 0,1-2-157,3 11 1,0-3 135,-1-8 0,0-2-3,-1-4 0,1-1 3,-1-2 0,2 1 505,1 0 1,1 1-509,-1-2 0,0-1 0,1-2 0,0-2 0,12 15 2027,-3-10-4569,4-13 3017,-6-27 1,-5 8 0,-8-19 0</inkml:trace>
  <inkml:trace contextRef="#ctx0" brushRef="#br0" timeOffset="5309">8467 4594 11990,'7'1'1551,"-1"0"-1170,-6-1 258,0 0-561,-15-37-33,0 18 212,-18-29 46,1 32-197,-4 7 6,-2 12-28,-1 13 23,3 15 103,16 4 0,4 4-137,-2 21-211,8-19 1,4-1 137,10 6-37,8-11 31,7-12 6,10-10-5,3-8-275,14-29-29,-14-6 216,-12 2 1,-3-2-406,-2-23 498,-6 2 547,-5 12-177,-3 12 48,-1 15 2,0 7-196,0 7-118,2 14-50,3 14-56,4 24 11,-2-22 0,0 2-11,2 2 0,0-1-45,1-1 0,2-1-453,12 19-942,4-22 1440,10-20 0,-18-10 0,3-5 0</inkml:trace>
  <inkml:trace contextRef="#ctx0" brushRef="#br0" timeOffset="5600">8694 4865 15664,'0'5'-448,"0"-1"403,0-4 45,26-67-6,-15 32 0,5-14 1,-2 2 319,-8 18 196,-3 2 89,-3 23-212,-1 3-113,-4 4-212,1 8 10,-2 10-4,3 16 77,0 10-10,2 9-116,3-14 1,1-1-20,4 21-212,-1-24 0,0-2-426,7 4-549,0-10 1187,5-8 0,-9-11 0,1-6 0</inkml:trace>
  <inkml:trace contextRef="#ctx0" brushRef="#br0" timeOffset="6152">9026 5064 12729,'-3'7'1137,"1"0"-818,2-7-67,0 0-291,1-17 34,6-2-1,3-20 6,5 2 0,-1 1 39,-1 7 443,-5 10 78,-4 8-100,-2 8 436,-2 2-840,1 14 16,0 4-72,3 16-207,1 1-414,3 1-2,0-2-469,5-6-828,-1-6 1920,5-5 0,-8-9 0,-2-2 0</inkml:trace>
  <inkml:trace contextRef="#ctx0" brushRef="#br0" timeOffset="6635">9830 4423 14897,'-37'-10'154,"0"0"1,2 3 0,6 9 87,9 34-130,1 8 39,4 4-39,5-2-101,5-6-11,3-9-123,4-9 73,6-10-57,6-6-22,7-7-50,3-15-303,0-9 90,-1-19 305,-11 13 0,-2-1 222,2-11 425,-3-1-101,-8 32-122,-1 8 38,0 3-370,2 26-33,4-1-476,4 25-571,9-10 1075,14 4 0,-14-21 0,4-2 0</inkml:trace>
  <inkml:trace contextRef="#ctx0" brushRef="#br0" timeOffset="6892">9991 4610 14762,'9'-36'-25,"1"0"0,5-21 25,-12 52 78,1 3 219,1 10 22,2 10-122,3 16-119,0 13-53,-4-11 1,-1 0-26,1 15-225,0 8-374,-5-33-622,2-10-465,3-8 1686,11-21 0,-7 9 0,4-13 0</inkml:trace>
  <inkml:trace contextRef="#ctx0" brushRef="#br0" timeOffset="7143">10231 4615 14734,'53'-32'207,"-12"17"-207,-38 38 0,-2 14-50,-3 8 5,-6 6 45,-4 1 62,-5-3 145,3 1-11,5-20 73,6-3-5,17-20-141,8-4-118,15-2-5,6-4-257,3-7-589,2-10 846,-1-15 0,-21 15 0,-5-3 0</inkml:trace>
  <inkml:trace contextRef="#ctx0" brushRef="#br0" timeOffset="7909">8643 5874 13810,'-45'-18'237,"0"0"0,2 0 0,5 7-46,-1 16-62,-1 11 118,0 11 341,3 14-202,9 8-280,9 4-22,10-2-78,8-5 421,14-8-382,6-9 84,13-11-129,2-8-51,1-7-16,-2-8 56,-5-10-90,-7-11 12,-7-11 44,-6-4 234,-5 3-184,-2 7 74,-1 10 66,0 10-61,0 6-50,1 4-29,3 6 158,6 10-79,6 12-84,5 12-45,3 5-106,-1-1-499,0-8-336,-2-11 986,12-36 0,-19 11 0,8-24 0</inkml:trace>
  <inkml:trace contextRef="#ctx0" brushRef="#br0" timeOffset="8394">8783 5987 14342,'5'-4'420,"-1"1"-325,-4 3 17,47-19-61,-35 30-46,36-4 85,-51 40 84,-9 6-41,-6 2 460,-9-5 12,2-10-196,3-11-292,8-11-117,6-9-123,5-5 28,9-3-499,11-1-453,10-5-874,14-2-1720,13-5 119,2 5 3522,3 1 1714,-11 6-297,-20 1 56,-7 2-201,-14-1-365,-1 1-414,2-2-62,-1-2-32,1-11-399,-3-9-359,1-18-150,-3-5 83,-1-4 370,-1 7 56,-1 11 588,0 11 62,0 11-202,0 5 72,0 11-133,0 6 101,0 14-29,2 6-202,1 4-223,0 1 16,1-4-419,-2 10-438,-1-15-481,2 1 1288,2-20 0,-1-6 0,1-4 0</inkml:trace>
  <inkml:trace contextRef="#ctx0" brushRef="#br0" timeOffset="8817">9810 5624 14740,'-42'19'427,"-1"0"1,5 2 0,7 3-283,11 30-89,10 4-690,5-1 634,13-7 206,7-11-374,27-15-22,-4-13 194,13-20-256,-20-14-79,-5-16 236,-9-4 95,-9 2 381,-4 9 555,-4 8-216,-1 13-395,-1 5-185,-1 6-140,0 0-39,1 0-112,2 5-180,0 6-358,4 9-2066,14 23-1581,-1-14 4336,8 10 0,-15-27 0,-4-5 0</inkml:trace>
  <inkml:trace contextRef="#ctx0" brushRef="#br0" timeOffset="9109">10071 5723 15395,'33'2'-165,"0"1"0,19 12 148,-50 26 17,-11 8 297,-6 1-129,-11-2 23,-3-7 161,3-7 57,4-8-146,9-3-263,9-9-28,17-3-44,13-8-326,16-2-353,6-1-593,3-3-459,-2-7-4328,-5-3 6131,-9-5 0,-17 9 0,-8 2 0</inkml:trace>
  <inkml:trace contextRef="#ctx0" brushRef="#br0" timeOffset="9401">10369 5920 15507,'25'-12'22,"-3"3"-22,-7 9 0,-3 10-44,-1 9-74,-6 17 56,-1 9 62,-5 4 23,-8-3 122,-4-3 192,-8-8 486,1-5 12,5-7-522,4-7-223,7-4-90,15-8 0,10-3-157,15-10-308,9-7-140,1-11-207,1-4-946,-8-10 1758,-20 12 0,-3 1 0,1-4 0,-4-4 0</inkml:trace>
  <inkml:trace contextRef="#ctx0" brushRef="#br0" timeOffset="9809">10650 4330 16510,'55'23'502,"1"-1"1,-17 5 0,-1 6-1,-5 6-467,-9 2 0,-5 6 0,-1 3 0,0 1-1160,-1-5 1,-1 2 0,0 1 0,-1 1 0,0 0 1125,-1 2 0,-1 1 0,-1 0 1,0 1-1,-1-1 44,-2-2 0,0 0 0,-1 0 0,0-1 0,-1 1-147,0 9 0,-1 1 1,-1-1-1,-1-1 127,-1-5 0,-1 0 1,0-1-1,-1-1-1,0 11 1,-1-1-1,-1-1 32,-1-8 0,-1-1 0,-1-3 434,-1 9 0,-3-6-437,0-12 0,-1-5-53,-6 12-213,2-16-700,3-10 1414,3-9-501,4-49 0,3-14 0,-1 27 0,2-23 0,0 1 0</inkml:trace>
  <inkml:trace contextRef="#ctx0" brushRef="#br0" timeOffset="10201">11740 5170 16107,'22'-10'56,"-4"2"67,-10 8 202,-4 0 224,-2 0 61,-1-1-112,-1-1-257,-2 0-179,-5-2 123,-7 0-101,-4-3-50,-4 2-28,3 1-6,2 1-208,6 2-1170,6 1 1378,24 3 0,-13-2 0,15 2 0</inkml:trace>
  <inkml:trace contextRef="#ctx0" brushRef="#br0" timeOffset="11526">12889 4175 16538,'-31'23'199,"0"0"1,0 7 0,4 5-111,10 11 1,5 5-1133,1-7 1,2 3 0,1 2 1167,1 8 0,1 2 0,2 0-381,1-11 0,0 1 1,1-1-1,0 1 327,1 14 0,0 1 0,2-2-25,2-4 1,0-1 0,2-2-79,-1-6 1,0 0-1,2-3 51,5 12 1,1-3-137,-1-9 1,1-3 116,-1-8 0,2-3-11,12 25 5,3-7-11,2 1-33,-2-8 1008,-5-6-1205,-4-11 1745,-5-5-2164,-2-3 1262,-1 1-1857,-1 1 166,3 1-2630,-2-4 3725,2-7 0,-6-5 0,-3-5 0</inkml:trace>
  <inkml:trace contextRef="#ctx0" brushRef="#br0" timeOffset="14409">7885 6843 12202,'0'-6'1295,"0"1"-1099,0 5-17,18-5-174,1 4 85,23-3-90,0 4-6,8 2 6,5 6-293,1 1 293,1 2-28,-3-6 23,-1-3 5,-4-7 67,-5-9-61,-8-8-6,-5-7-12,-6-2 12,-5 7 0,-4 4 0,1 10 23,3 4 348,6 5-236,11 10-135,10 4 84,8 9-590,-24-9 1,0-1 508,1-1 0,1-1-6,0-2 0,-1-1-58,28 1-73,-4-6 39,-10-15-169,-6-7 7,-8-17 206,-5-5 46,-4-4 5,-1 5 0,1 7 22,3 8 29,5 9 5,4 9-6,6 4 6,2 4-22,6 5-29,-1 2 6,2 5-11,-1-1-5,-1-4 5,-2-4 0,-2-2 1003,-2-5-1003,-4-4 0,-3-7 74,-6-3-74,-2-2 5,-2 4 1,1 2 151,2 5-96,8 4-49,7 3-7,8 2-5,7 0-279,-26 0 1,0 1 272,3 0 1,1-1-21,2 1 1,1 0 25,2-1 0,0 1 0,3-1 0,-1 0 25,0-1 1,0 0-26,-3 0 0,0 1-6,-4-1 1,-2 0 5,24 1 33,-12 6 1,-13 2-34,-9 6-6,-7-3-610,-7-4-3120,-3-10 3736,-5-9 0,-1 4 0,-1-3 0</inkml:trace>
  <inkml:trace contextRef="#ctx0" brushRef="#br0" timeOffset="15085">8620 7648 12802,'29'-51'175,"0"0"1,-3 5 0,3 11-70,14 20-50,1 9-6,-5 9 6,-5 11 90,-13 11-23,-9 14-123,-10 9-5,-15 6 5,-10 4-254,6-28 1,-2-1 297,-1-1 1,-1-1 678,-18 21 168,6-11-555,10-11-336,11-9 5,9-7 208,43-7-207,0-1-211,-2-2 0,2 0 205,-7 0 0,0 0-157,30 0-67,-8-4-191,-11 0-280,-12-5-43,-9-8 738,-10-18 0,-8 15 0,-3-6 0</inkml:trace>
  <inkml:trace contextRef="#ctx0" brushRef="#br0" timeOffset="15309">9278 7505 15238,'48'31'181,"1"0"1,-2-1-1,-5-2-181,5 11-1054,-2-4 1054,-5-10 273,-8-6-755,-11-9-239,-9-5-987,-7-7-3543,-15-8 5251,-4-4 0,1 2 0,3 3 0</inkml:trace>
  <inkml:trace contextRef="#ctx0" brushRef="#br0" timeOffset="15467">9556 7690 9649,'-7'-1'2419,"1"0"-1948,6 1 699,0 0-750,-6-34 45,4 25 39,-5-20-386,2 45-85,-5 14 7,-6 14-35,-4 6-5,1-3-224,1-9-554,9-14-1098,3-12 1876,6-9 0,0-3 0,0 0 0</inkml:trace>
  <inkml:trace contextRef="#ctx0" brushRef="#br0" timeOffset="16001">10082 7241 14006,'10'-5'403,"-2"1"-363,42-13 32,-17 13-10,4-5 0,1 2 50,6 18-45,-3 11 0,-5 20-1830,-9 15 1802,-19-24 0,-2 1 22,0 1 1,-5 2 36,-6-1 0,-5 1-98,0-1 0,-5-1 17,-7 0 0,-3-1 78,-3-1 0,-1-2 319,-1 0 1,0-2 125,1-4 1,1 0-71,-18 14-313,13-12-157,13-12 796,11-9-796,8-4 376,17-2-376,12-4 0,22-3 0,-19 1 0,2-1 83,4 0 0,0-1-83,2 0 0,-1 1 2,0 0 1,-1 0 0,-2 1 0,-2 1 2,26-3-5,-11 4 6,-3 0 117,-20 3 297,-5 0-106,-17 1-807,-2 0-548,-6-15-3126,1-4 4167,-5-16 0,6 16 0,0 3 0</inkml:trace>
  <inkml:trace contextRef="#ctx0" brushRef="#br0" timeOffset="31324">17201 5202 16936,'50'-1'80,"1"0"1,0 0 0,-1 0-1,-1 0 1,-2 1-81,5-1 0,-2 1-722,-2 0 0,-1 0 341,-4 0 0,-1 0-361,-7 0 0,-3 0 742,23-2 0,-27 1 0,-10-1 0</inkml:trace>
  <inkml:trace contextRef="#ctx0" brushRef="#br0" timeOffset="31557">17780 4966 16751,'40'-3'291,"1"-1"0,-3 0 0,-4 2-235,3 4 0,-4 9-5,-7 11 22,-8 16-40,-10 15-33,-8-21 0,-3 2-740,-5 5 1,-3 0 702,-3 3 1,-3 0-146,-4-2 0,-2 0-16,2-3 0,-2 0 198,-6 5 0,1-4 0,2 0 0,-5 2 0</inkml:trace>
  <inkml:trace contextRef="#ctx0" brushRef="#br0" timeOffset="31950">19460 4881 15087,'-47'-13'256,"0"0"0,2 1 0,1 4 382,-18 6-839,0 17 542,6 10-167,11 19-90,16 10 185,14 4-23,15-2-134,18-6-39,13-10-73,17-12-34,8-9 34,5-12-95,1-11 95,-3-17 0,-31 2 0,-4-4-37,-3-6 1,-3-4 11,-4-4 0,-3-1-29,-3-1 1,-5 1-132,-4 2 1,-8 3-1418,-31-14-148,13 30 0,-3 4 1750,-12 7 0,1 3 0,-3 1 0,7 2 0</inkml:trace>
  <inkml:trace contextRef="#ctx0" brushRef="#br0" timeOffset="32120">18805 5415 19305,'43'0'-16,"-1"0"1,1 0 0,19 0 0,-3 0 15,-20 0 0,-1 0-1337,3 0 1,0 0 779,-1 0 0,0 0-149,2 0 1,0 0 751,7 0 0,-3-1 0,5 1 0,0-1 0</inkml:trace>
  <inkml:trace contextRef="#ctx0" brushRef="#br0" timeOffset="33166">20231 4749 15177,'1'9'409,"0"-2"-375,-1 47-34,0-19 28,0 4 0,0 2-23,-1 6-5,0-3-5,0-6-18,0-6 23,1-7 0,0-9-152,0-8 24,0-5 88,6-24-4,5-5 38,9-25-33,7-1 67,2 0-28,2 8 0,-1 12 0,-4 13-6,-5 10 6,-5 14 0,-7 16 6,-2 16-1,-5 18 113,0 7-520,1 0 526,4-10-262,5-12 228,6-14-6,6-13-45,7-8 45,9-20 56,7-14-506,-16 0 1,-1-5 365,1-5 0,-1-2-651,3-9 0,-2-2 491,-4 0 1,-2 0 32,-7 4 1,-2 0-56,-4 1 1,-4 2 178,-4 8 0,-3 1 3,-5 3 0,-3 3 152,-13-17 39,-14 15-73,-5 14-45,0 9 736,3 6-741,5 15-35,7 12-27,8 23 561,10-15 1,2 2-551,2 8 0,1 2-15,1 4 1,1 2-246,2 3 0,1 1 240,2 0 0,1-1 3,1-3 0,1 0-277,2 7 1,1-3 234,-5-20 0,1-1 5,0 2 1,-1-5-82,-3-13 626,-1-9-508,-1-16 1035,5-16-1035,4-19-17,5 0 1,3-3 13,-2 12 0,0 1-70,8-12 1,3 5 44,14 2-34,-2 14 84,-1 14-22,-3 6 6,-5 13 0,-4 8 5,-8 12-11,-5 24-163,-7-12-767,3 8 930,6-23 0,-7-13 0,4-5 0</inkml:trace>
  <inkml:trace contextRef="#ctx0" brushRef="#br0" timeOffset="33469">21463 4962 15485,'-43'0'263,"0"1"0,3 2 1,5 3-186,6 12-78,9 5-5,10 0-51,12-1-152,14-2-167,10-6-29,11-6-290,2-5 235,-2-10 190,-4-5 269,-7-8 95,-10 1 247,-8 4 89,-6 8 118,-5 4-454,-2 11-89,-2 5-1,2 12-5,3 4-78,4-1-202,5-1-258,4-11-862,3-9 1400,-3-36 0,-6 18 0,-2-21 0</inkml:trace>
  <inkml:trace contextRef="#ctx0" brushRef="#br0" timeOffset="33620">21323 4733 16270,'27'-47'104,"1"0"1,-2 5-1,1 6-440,13 8-75,-1 13-738,-4 6-464,-6 40 1613,-17 4 0,-3 3 0,2 10 0,-8-16 0,0 1 0</inkml:trace>
  <inkml:trace contextRef="#ctx0" brushRef="#br0" timeOffset="33942">21612 4955 14969,'24'32'-120,"1"-1"1,-4 0 0,-4-3 24,-9 3 95,-4-1 235,-3-8-134,-1-6-23,0-9-78,0-4 0,0-12 6,2-10 123,8-16 83,6-11-122,13-5-758,6 3 768,5 8-66,3 12-34,-1 12 11,-1 10-11,-6 10-5,-7 15-102,-9 15-27,-10 18-68,-5 9-83,-7-29 0,-2 1 217,-7 27-368,-8-10-1132,1-17 1730,6-17 0,5-10 0,5-6 0</inkml:trace>
  <inkml:trace contextRef="#ctx0" brushRef="#br0" timeOffset="34417">22771 4825 13077,'-49'-7'670,"-1"0"0,5 0 0,7 6-250,8 15-128,8 12 150,11 17-89,6 11-129,13 3-95,7 0-129,12-9-11,6-11-90,1-14-218,1-13-73,-2-29-287,-2-34-780,-17 4 0,-4-8 1076,-3 9 1,-3-3 0,0-1-764,-1-6 0,0-3 0,-2 1 793,0 3 0,-2 0 0,0 1 353,0 8 0,-1 1 0,1 3 230,-2-6 0,1 6 1037,-3-9-293,3 27-425,2 16-51,0 10 213,1 34-495,2-1 0,0 6-197,0 20 1,1 6 97,-1-15 1,0 1 0,0 1 22,-1 0 0,1-1 0,-1-1 758,0 14 1,-1-4-779,0-14 1,-1-4 109,0 18-230,1-15-632,1-4-1010,1-17 1642,2-15 0,-3-9 0,0-8 0</inkml:trace>
  <inkml:trace contextRef="#ctx0" brushRef="#br0" timeOffset="34874">22688 4754 17009,'38'-21'-463,"-1"-1"1,0 1 0,14-7 0,-4 5-865,2 11-188,-8 5 25,-12 8 1246,-13 9 244,-8 5 351,-6 7 181,-2 1 361,0 0-344,0 3 95,0 4 61,4 4-167,2 4-124,2 1 617,2 17-824,-3-15-167,1 9-40,-1-20-129,4-8-224,3-5-292,7-9 41,4-5 44,2-19-196,0-11 179,-6-24 209,-4-10 460,-12 29 1,-2 1 803,1-24 112,-4 15-101,0 15-442,-1 15-241,-1 6-106,1 18-57,0 11-27,1 24 39,1 11-114,1-27 0,1 1 41,1-1 0,1-2-11,7 26-405,1-13-9,0-15-254,-2-14-570,-2-27-4174,-4-20 5423,-1-27 0,-3 24 0,-1 1 0</inkml:trace>
  <inkml:trace contextRef="#ctx0" brushRef="#br0" timeOffset="35075">23339 4580 15233,'35'12'-174,"1"-1"0,17 19-274,-48 11-308,-17 7 728,-5 2 28,-16-2 191,-1-8-174,4-10-17,7-11-588,12-10 588,25-13 0,-9 2 0,14-6 0</inkml:trace>
  <inkml:trace contextRef="#ctx0" brushRef="#br0" timeOffset="35301">23863 4798 17776,'-59'11'724,"0"1"1,4 0-1,8 4-556,1 22-134,13 5-34,15 6-6,17-2-50,22-2-168,7-23 0,6-4-459,25 4-514,-16-13 1,-2-7 261,15-25 30,-32-5 0,-5-10 905,-7-5 0,-3-7 0,-2 4 0,0 4 0,-2 2 0,-3-12 0,0 0 0</inkml:trace>
  <inkml:trace contextRef="#ctx0" brushRef="#br0" timeOffset="35491">23816 4423 14628,'41'-4'125,"0"0"0,-3 2 0,-5 5-86,-3 15-39,-10 16-123,-10 17-79,-17 11-235,-1-28 1,-4 0 489,-5 0 1,-1-1 186,-2-3 1,-1-2 68,-17 16-70,11-16-239,12-14-477,24-12 477,40-26 0,-22 15 0,18-13 0</inkml:trace>
  <inkml:trace contextRef="#ctx0" brushRef="#br0" timeOffset="35692">24295 4772 17260,'-40'32'762,"0"0"0,6 0 0,7 2-639,17-3 0,7 1-1231,3 3 0,5 2 1113,3 1 1,5 1-6,3-1 0,4-2-12,3-2 1,2-3-311,0-3 0,1-4-1571,24 7-2285,-8-14 4300,-11-12 1,-14-5 0,-10 0-1</inkml:trace>
  <inkml:trace contextRef="#ctx0" brushRef="#br0" timeOffset="35918">24048 5577 16191,'-21'10'565,"3"-1"-654,9-7-102,-2-1-268,-3 1-443,-1-2-1114,0-7 2016,0 1 0,8-2 0,2 3 0</inkml:trace>
  <inkml:trace contextRef="#ctx0" brushRef="#br0" timeOffset="48532">13268 4911 15922,'-23'-18'190,"-3"2"191,-3 4 6,-2 4-130,0 3-100,0 4-51,0 5-106,1 9-5,3 11 5,3 13 17,6 7-17,7 4-34,6-2 34,4-6-56,6-9-179,5-7 123,5-8-67,0-7-135,1-6 51,-4-2-56,2-8 134,-2-8 118,0-10 67,-2-7 56,-2 3 28,-2 6 22,-2 6 68,-2 8 38,-1 5-44,0 3 140,-1 1-263,4 0 0,6 9-45,1 0-202,6 7-570,-2-4-847,4-3 1619,5-3 0,-11-3 0,2-2 0</inkml:trace>
  <inkml:trace contextRef="#ctx0" brushRef="#br0" timeOffset="48828">13275 5126 13676,'36'-5'17,"-4"0"-12,-21 0 51,-2 2 342,-6 1 55,-1 1 2079,-2 1-2442,0 14 11,2 8-62,2 22-39,4 11-40,-2-12 1,1 0-420,4 14-482,1 3-795,-8-47 1736,-2-41 0,-2 17 0,0-21 0</inkml:trace>
  <inkml:trace contextRef="#ctx0" brushRef="#br0" timeOffset="49838">12963 4617 15575,'5'37'44,"-1"1"1,0 0 0,0 0-45,-3-5 0,0-1-270,0 4 0,-1 1 270,0-1 0,0-1-3,0 0 1,0-1 2,0 25 0,-1-12 171,0-12-171,-1-12 89,1-10-89,1-8 6,0-3-6,0-13 268,3-5-274,4-15 1,5-3 5,2-1 0,2 2 229,7 1-223,-6 13 39,3 2-45,-9 14 0,-6 1 0,-1 7 0,-4 9 5,-3 14-5,-6 14 0,-4 9 6,-5 2 44,0-3-44,-1-8 117,1-11-28,1-7-44,1-10-51,2-5-303,1-6-688,0-1-1020,2-20 2011,1-22 0,5 13 0,1-9 0</inkml:trace>
  <inkml:trace contextRef="#ctx0" brushRef="#br0" timeOffset="50730">13504 5283 11754,'-9'-25'1703,"1"4"-1215,7 21 413,1-1-498,8-1-201,4-1-191,10 0 23,3 2 39,1 0-17,1 1-17,-5 3-5,-4 8 16,-9 9 1,-4 12-51,-7 7 33,-7 2 242,-6-2-68,-7-6 202,-9-1-252,9-12-34,-4-1 50,12-9-94,2-4-68,5 1-5,2-4-6,3 0-6,2-3-61,3 1 67,4-1-23,2 0 23,3 0 0,-2 0 0,-4 0 0,-2 0 12,-2 0-164,-1 0-296,2 0-140,1 0-549,6 0-476,3-5 1613,2-4 0,-6 2 0,-1 0 0</inkml:trace>
  <inkml:trace contextRef="#ctx0" brushRef="#br0" timeOffset="51072">13400 5487 13463,'24'-51'175,"0"-1"1,-2 5-1,-5 8 161,-10 15 40,-3 7 128,-1 7-185,-3 6 118,1 3-6,3 15-151,1 7-106,2 11 0,2 3-135,4 19-169,-3-16 0,1 0 136,5 9-6,-1-5 0,-1-7 0,-4-7 0,-2-6-280,-5-8-387,-1-7-1220,-2-5 1951,-1-10 1,1 5 0,-1-6 0</inkml:trace>
  <inkml:trace contextRef="#ctx0" brushRef="#br0" timeOffset="52092">14413 4497 13799,'0'-8'59,"1"32"0,-1 17-54,1 20-705,-1-21 1,1 5 0,-1-2 724,-2 5 0,1-1 37,-1 2 0,-1 0-102,-1-5 1,0-2 182,0-3 0,-1-1 731,-3 23-521,0-20-44,2-17-236,-1-13 938,1-11-1011,3-18-44,1-16 38,3-22 120,4 22 0,1-2-123,1 1 1,3 0 5,3 2 1,4 2 2,15-17 210,5 18-98,1 17-62,1 8-11,0 15-27,-3 9-7,-5 16 79,-9 11-84,-10 8 19,-13-11 1,-4 2 8,-3-12 0,-3-1-136,-4 11 1,-4-3 426,-22 5 79,-4-13-146,2-11-73,3-12 431,2-5-610,8-7-801,9-14 801,9-21 0,8 14 0,3-7 0</inkml:trace>
  <inkml:trace contextRef="#ctx0" brushRef="#br0" timeOffset="52385">14790 5376 13960,'28'-46'-17,"0"0"0,-2 5 0,-5 6 17,-10 7 729,-5 11-796,-4 8 325,-2 5-39,0 3 70,-3 1-250,-1 8 417,-2 7-153,-1 15-12,4 12 17,1 10-207,1 5-101,1-1-577,7 6-398,1-26-5116,8-2 6091,-3-27 0,-4-5 0,-4-2 0</inkml:trace>
  <inkml:trace contextRef="#ctx0" brushRef="#br0" timeOffset="52677">15113 5246 15648,'46'-25'171,"0"-1"1,-5 3 0,-6 6-99,-14 12-45,-9 5-28,-6 14-124,-8 11-55,-12 20 101,-9 11-146,8-25 1,-2-1 296,1-1 0,1-1 61,-9 20-5,8-9 201,9-11-44,9-6-146,11-6-67,12-6-68,12-5-5,8-4-39,3-7-252,2-8-1029,-2-23 1320,-22 3 0,-2-2 0,2-5 0,-3-10 0</inkml:trace>
  <inkml:trace contextRef="#ctx0" brushRef="#br0" timeOffset="52925">15879 4240 15255,'32'41'536,"0"1"1,0-1 0,-1 7-1,-2 2 1,-4 1-354,-4 4 0,-4 1 0,-2 2-1049,-4-11 1,-2 1 0,0 0-1,-2-1 905,1 13 1,-1-1 0,-2-2-29,-1-7 0,-2-2 0,-1-2-6,-4 10 1,-2-4 328,0-12 1,-2-3-361,-4-4 1,-2-2-432,-5-2 1,-2-2-1048,-1-1 0,-1-2 1504,-30 12 0,24-15 0,8-13 0</inkml:trace>
  <inkml:trace contextRef="#ctx0" brushRef="#br0" timeOffset="53960">12932 6355 15804,'41'12'102,"0"0"0,0 0 1,18 5-1,-6-2-107,5 3-553,1-5 435,-2-6-213,0-4-62,1-6 84,2-7 222,-28 2 0,-1 0 92,-1-3 0,2 0 89,12-2 1,1 2-68,-13 2 1,0 2-23,8 0 0,-1 3-73,9 1 73,-5 3 42,-4 3-333,-1 2 252,20 8 39,-11-3-73,-15-4 1,1-2 251,18-1 17,4-3-112,3-8-78,3-7-6,-31 3 0,2-3-196,9-8 0,1-1 109,-6 5 0,0 2 87,-2-1 0,-2 2 281,10 3-152,-24 19 101,-1 5-46,0 6 117,4 0-296,6-4-5,5-6-42,0-5 0,3-1 20,20-1-145,-15 0 1,-1 0 351,17 0 275,-3 5 122,-2 2 23,-3 4-196,-1-1-168,1-3-194,-13-5 1,1-1-48,16 0-177,-19-3 1,-2-1-434,0-4-1,-14-2-571,-9 2-789,-29 4 1971,-36 17 0,23-10 0,-18 11 0</inkml:trace>
  <inkml:trace contextRef="#ctx0" brushRef="#br0" timeOffset="54434">13137 7091 12931,'5'-5'1282,"-1"0"-1046,-4 5-29,62-23-202,-33 17 26,10-8 0,-1 4-31,-12 18-84,-8 11-78,-8 17 83,-5 15 79,-8-20 0,-3 2-277,-2 2 1,-2 1 281,-5 1 1,-3 0 204,-1 0 0,-2-1 280,-1-2 1,1 0 21,1-4 0,2 0 250,-12 19-224,9-9-135,10-9-162,6-7-134,18-3-40,10-6-67,21-4-264,12-5-72,-24-3 1,1-2-343,4-7 1,2-5 677,9-9 0,-2-2 0,6-4 0,-26 7 0,0 0 0</inkml:trace>
  <inkml:trace contextRef="#ctx0" brushRef="#br0" timeOffset="54601">13823 7408 18128,'56'23'-15,"1"0"0,-5-1 1,-4-2-367,5 2-829,-2-5 1210,8-14 0,-30 0 0,3-11 0</inkml:trace>
  <inkml:trace contextRef="#ctx0" brushRef="#br0" timeOffset="54751">14199 7310 18011,'-9'0'661,"1"0"-656,8 0 118,-62 58-2776,27-18 2653,-7 3 0,-1 3-34,22-18 0,3-1-43,-14 25 77,22-21 0,2-1 0,-1-1 0,8 4 0</inkml:trace>
  <inkml:trace contextRef="#ctx0" brushRef="#br0" timeOffset="55026">14527 7357 14003,'29'-44'-339,"0"1"1,0-1 0,-3 5 0,-1 0 0,-4 5 338,9-19 347,-13 17-28,-9 17 662,-6 11-197,-3 6 302,-5 6-314,-1 7-111,-6 11-246,5 15-60,5 6 1,1 4-278,0-8 1,2 2-309,2 18 1,3 0 251,-2-15 1,2-3-23,3-2 0,0-2-39,7 24-393,-2-16-755,-3-17-1015,-2-17-5270,-3-17 7472,-2-16 0,-1 7 0,-2-2 0</inkml:trace>
  <inkml:trace contextRef="#ctx0" brushRef="#br0" timeOffset="58682">16784 7292 15392,'46'-8'-3,"-1"-1"1,1 1 0,-2-1 0,-1 1 0,-2-1-1,7-3 1,-3 0-315,-1 1 0,-2 1 155,-3 0 0,-1 1-208,-6 3 0,-1 1-928,26-3 1298,-5 3 0,-25 4 0,-3 0 0</inkml:trace>
  <inkml:trace contextRef="#ctx0" brushRef="#br0" timeOffset="58949">17395 7061 16073,'50'-7'532,"1"2"-453,-13 11-35,3 5 46,0 9 106,-2 5 174,-6 5-6,-9 5-62,-12 6-176,-18-4 0,-5 1-126,-1-7 0,-2 1-284,-9 11 0,-2-1-63,3-12 0,0-3-1440,-15 19 1787,10-15 0,14-16 0,7-9 0</inkml:trace>
  <inkml:trace contextRef="#ctx0" brushRef="#br0" timeOffset="59944">18885 7123 12589,'1'36'608,"-1"0"0,0 21-480,-3-50-122,-1-4-6,1-7 0,1-9-6,2-9 40,4-8-51,8-4 68,6 3-12,10 7 11,2 10 57,3 6-29,0 13 23,-1 12-96,-3 16 68,-6 16-393,-5 10 320,-8 1 6,-5-3 16,-4-8-22,-7-13-39,-3-11-157,-14-14-50,5-22 151,-3-17 95,12-20 56,5-10-6,9-2-55,9 5 5,12 9 11,9 10-11,6 10-6,3 9 6,1 8 0,-2 6 40,-3 14 4,-6 11 85,-6 17 67,-8 11-73,-8 7 174,-6 0 89,-4-1-279,-2-7-57,-1-7-50,-2-7-5,2-8-371,-2-8-693,13-9 1069,25-10 0,-16-1 0,12-5 0</inkml:trace>
  <inkml:trace contextRef="#ctx0" brushRef="#br0" timeOffset="60307">20026 7225 13373,'0'-5'174,"0"1"55,-25-15 1,-11-1 487,1 4-513,-7-7 1,-1 2-121,1 14-79,5 5-10,5 28 5,15-1-51,7 23-66,23-8-51,8-3-101,13-6-151,4-12 101,0-9 5,-1-9-22,-6-15 140,-6-11 319,-9-28 493,-9 16 51,-4-6-1,-8 31-212,0 5-381,-3 6-73,4 8-90,2 30-72,7-1-197,5 21-83,9-21-533,12-15 975,21-20 0,-24-4 0,7-8 0</inkml:trace>
  <inkml:trace contextRef="#ctx0" brushRef="#br0" timeOffset="60533">20741 6642 15911,'1'56'285,"1"0"1,-1-3 0,0-4-256,-1-16 1,0-2 3,0 28-741,0-8 477,0-7-492,-7-8-1334,-2-6 2085,-8-7 0,8-11 1,1-6-1</inkml:trace>
  <inkml:trace contextRef="#ctx0" brushRef="#br0" timeOffset="60695">20554 7044 15401,'-6'-6'683,"1"1"-526,5 5-67,0 0-90,60-7-34,-18 2-402,4 0 0,1 1-1245,10 0-156,-4 11 1837,1 25 0,-26-17 0,-3 16 0</inkml:trace>
  <inkml:trace contextRef="#ctx0" brushRef="#br0" timeOffset="61033">20962 7324 15378,'0'-18'835,"0"-5"-644,0-8-158,0-7-33,3-3 0,6 1 0,7 5-56,9 8 51,3 6 10,4 5-5,2 6 0,0 4 28,0 3 17,-4 2-34,-2 11 28,-3 6-33,-2 16-6,-3 8 0,-5 8-6,-3 2 6,-5 2 0,-1-4-128,-1-4-281,3-8-337,4-10-402,6-10 1148,18-31 0,2-8 0,-11 13 0,4-13 0,1 0 0</inkml:trace>
  <inkml:trace contextRef="#ctx0" brushRef="#br0" timeOffset="61308">21652 7144 16219,'-42'-2'177,"-1"1"1,5 1-1,7 1-238,13 6-369,9 4-152,6 2-290,14 3-113,5-1 141,9-2 446,3-6 470,-5-4 90,-3-9 432,-6-1 274,-7-4-62,-5 4-245,-3 2-214,-5 4-173,0 1-146,-3 16-286,4 0-95,9 14-633,6-6-565,7-10 1551,4-20 0,-10 2 0,0-12 0</inkml:trace>
  <inkml:trace contextRef="#ctx0" brushRef="#br0" timeOffset="61449">21581 6845 15704,'42'-29'-839,"0"-1"1,-3 3 0,-6 14 838,-6 45 0,-12-18 0,-1 16 0</inkml:trace>
  <inkml:trace contextRef="#ctx0" brushRef="#br0" timeOffset="61716">21862 7051 13855,'8'42'31,"1"-1"1,-1-2 0,-2-4 108,-7 0 129,0-6-67,0-11-174,-1-8-28,2-6-62,0-14-11,9-9-78,6-19 84,10-11 61,6-3-598,2 6 610,3 12 67,-4 14 11,1 11-45,-2 9-39,-4 15-666,-7 19-3087,-8 13 3753,-7 12 0,-4-27 0,-1-7 0</inkml:trace>
  <inkml:trace contextRef="#ctx0" brushRef="#br0" timeOffset="61844">21646 7709 5355,'13'-37'0,"0"0"0,7-21 0</inkml:trace>
  <inkml:trace contextRef="#ctx0" brushRef="#br0" timeOffset="62567">23161 7193 13295,'33'-49'-168,"1"1"0,0-1 0,-4 5 0,1 1 0,-8 5 582,-1-19 354,-5 15-332,-6 14-189,-3 13 666,8 10-291,1 13-297,13 7-269,-1 12-12,2 6-21,-1 4-23,-9 2-112,-9 1-67,-7 1-73,-20-2-455,-8-1-642,-20-6-477,-3-12 1826,-3-8 0,23-10 0,5-2 0</inkml:trace>
  <inkml:trace contextRef="#ctx0" brushRef="#br0" timeOffset="62717">23785 6959 14824,'0'48'298,"0"1"1,-1-6 0,2-5-299,2-6-325,6-9-840,16-12-5904,8-14 7069,8-14 0,-18 5 0,-6-4 0</inkml:trace>
  <inkml:trace contextRef="#ctx0" brushRef="#br0" timeOffset="62834">24034 6732 7369,'0'0'0</inkml:trace>
  <inkml:trace contextRef="#ctx0" brushRef="#br0" timeOffset="63203">24034 6732 16616,'44'10'1,"0"-1"1,1 1-1,17 4 1,-5-1-2,-24-5 0,-3 2 5,5 3 1,-3 3 78,5 11-6,-5 12-72,-36-2-6,-16 10-387,4-20 1,-3 2 388,-4 1 1,-2 1-3,0 1 0,-1-1 3,1-1 0,1-2-1,2-3 1,1-2 202,-11 13-261,12-14-234,10-10 150,12-8 56,16-1-751,14-3-1153,27-10-1628,-27 6 0,0-2 3616,4-4 0,-2 0 0,4 0 0,-12 2 0</inkml:trace>
  <inkml:trace contextRef="#ctx0" brushRef="#br0" timeOffset="63533">24827 7102 15468,'52'-19'435,"-1"1"0,-3-1 0,-7-2-541,-2-20-650,-12-7-79,-13-7 488,-17 4 347,-17 6 252,-16 16 156,-13 15 411,-4 15-259,1 17-308,6 14-546,10 15 736,12 10-117,12 5-236,10-30 1,4 1-28,14 27-62,12-4-146,13-10-251,7-10-589,2-10 986,11-27 0,1-5 0,-15 7 0,0-11 0,0 1 0</inkml:trace>
  <inkml:trace contextRef="#ctx0" brushRef="#br0" timeOffset="63691">25667 7012 16852,'40'-18'28,"-1"-1"0,0 1 0,16-8 0,-6 3-896,6-4-410,-7 9 1278,-7 8 0,-19 7 0,-6 3 0</inkml:trace>
  <inkml:trace contextRef="#ctx0" brushRef="#br0" timeOffset="63833">25752 7130 18179,'45'0'-36,"1"0"1,-4 0-1,-2 0-1218,19 0 1012,-22 4 1,-1 0 0,4-2 0,3 7 0</inkml:trace>
  <inkml:trace contextRef="#ctx0" brushRef="#br0" timeOffset="64224">26723 6619 16616,'44'-7'136,"-1"-1"1,-2 4-1,-5 4-136,3 20-89,-11 15-85,-13 20-482,-14-21 1,-6 1 652,-5 5 1,-5 0 2,-4 2 0,-3 0 84,-4-1 0,-2-1 383,1-4 1,0-2-121,4-5 0,2-1-16,-12 12 136,17-13-461,11-7 203,25-5-607,11-5 0,8-2-400,4-3 0,3-2-2436,16 1 1,0-5 3233,-6-5 0,-6-3 0,7-1 0,-18-4 0</inkml:trace>
  <inkml:trace contextRef="#ctx0" brushRef="#br0" timeOffset="64382">27327 6957 17218,'36'52'-43,"0"0"0,-4-5 0,-4-6-623,-6-7-1131,-1-15 1797,5-12 0,-13-7 0,3-3 0</inkml:trace>
  <inkml:trace contextRef="#ctx0" brushRef="#br0" timeOffset="64524">27505 6943 14826,'-30'32'313,"0"1"1,0-1 0,-13 15-1,4-3-313,14-14 0,2-2-160,2 2 1,2-1-2104,-9 19 2448,12-8 0,8-20 0,6-10 1</inkml:trace>
  <inkml:trace contextRef="#ctx0" brushRef="#br0" timeOffset="64803">27788 7162 14155,'39'-36'-19,"-1"-1"0,0 0 0,-2 2 0,-1 0 0,-3 4-278,0-2 0,-4 3-389,-2 1 0,-2 2-115,10-16 1075,-15 12-128,-11 11 1449,-12 11-459,-7 5-305,-5 12 21,-6 10 186,4 15-405,0 14-353,6 10-1048,4 5 821,5-30 0,1 0-19,1 29-221,1-3 131,0-9-224,0-6-1002,0-6 1282,0-5 0,0-15 0,0-4 0</inkml:trace>
  <inkml:trace contextRef="#ctx0" brushRef="#br0" timeOffset="65467">945 8428 7649,'0'0'0</inkml:trace>
  <inkml:trace contextRef="#ctx0" brushRef="#br0" timeOffset="71554">2380 4781 15065,'-33'8'1075,"8"-2"-1002,25-6 773,0 0-600,4 0 51,5 0-67,11 2-118,10 0-107,11 1 40,7-1-45,4 1-6,-2-1-100,-7-1-314,-8 0-370,-12-1-10,-10 0-455,-9 0 1255,-25-6 0,14 5 0,-14-5 0</inkml:trace>
  <inkml:trace contextRef="#ctx0" brushRef="#br0" timeOffset="71753">2351 4721 15445,'-4'53'5,"0"0"1,1-2 0,0-4-45,2 12-375,0-3-298,1-8-609,0-5 1321,0-2 0,0-20 0,0-2 0</inkml:trace>
  <inkml:trace contextRef="#ctx0" brushRef="#br0" timeOffset="72174">2685 4874 13156,'-48'-25'231,"1"1"1,2 1-1,3 4-96,-12 3-12,0 6 0,0 2 45,6 4-106,6 3 16,6 9 33,6 8-111,6 14-11,5 14 11,6 10-407,7 7 412,4-29 1,2 0 86,1 1 1,2 0 64,8 27-129,8-2-23,9-10 51,6-8-45,5-10-5,4-11 50,4-9-6,3-7 57,-1-15 16,-1-9-10,-4-19-63,-7-9-25,-23 20 0,-2-1-13,2-32 60,-8 0-21,-18 3-51,-6 9 0,-14 8-181,-5 9-609,-2 8-408,1 8 1205,-4 4 0,22 7 1,0 3-1</inkml:trace>
  <inkml:trace contextRef="#ctx0" brushRef="#br0" timeOffset="73104">2088 9363 15462,'44'3'312,"1"-1"0,-1 0 0,-2 0-278,18-2-351,-29 0 0,1 0 317,0 0 0,0 0-51,29 1-217,-6 0-405,-8 0-628,-14-7-923,-13-5 2224,-11-9 0,-6 6 0,-3 2 0</inkml:trace>
  <inkml:trace contextRef="#ctx0" brushRef="#br0" timeOffset="73312">2333 9201 15939,'0'58'11,"0"1"0,1-3 0,1-5-56,0-17 1,1-2-219,2 26-242,-1-12-385,-1-13-824,0-17 1714,0-13 0,0-4 0,-1-4 0</inkml:trace>
  <inkml:trace contextRef="#ctx0" brushRef="#br0" timeOffset="73713">2683 9314 12533,'-29'-45'91,"1"0"1,-1 3 0,-1 6 171,3 17 0,-2 3-739,-1 2 1,-1 3 690,-3 3 1,0 3-6,-1 0 0,1 4 105,-2 4 0,-1 6 77,-14 12 1,0 6-273,12-2 0,2 4-272,5-2 0,-1 3 1,4 0 229,1 6 1,3 1-54,3 2 0,3 1 42,4-2 0,4 1-224,3 1 1,3-1 198,8-3 0,4 0-12,5-1 1,5-2-6,6-2 1,5-3-42,6-2 1,4-3 18,2-2 0,3-4 22,1-4 0,2-3-25,0-3 0,1-2-3,-3-5 1,0-3 2,-2-5 0,-2-4 16,-2-4 1,-3-5 28,-3-6 0,-5-4-40,-3-2 1,-4-4 19,-6-2 1,-4-3-24,-3 1 1,-3 0 22,-9-1 1,-3 1-26,-1 4 0,-2 2-9,-5 3 1,-2 3-255,-18-18-532,4 11-846,6 0-1686,6 6 3327,6-3 0,8 15 0,3 6 0</inkml:trace>
  <inkml:trace contextRef="#ctx0" brushRef="#br0" timeOffset="75941">3425 8678 12942,'-5'-1'706,"1"0"-12,4 1 157,28 53-380,4-8-1071,-1 3 1,4 2 837,-3-11 0,2-2-137,2 1 0,2-1-54,-1-1 1,1-2-23,-2-3 1,0-2-26,-4-3 0,-1-2 149,-3-3 1,-2-2-150,14 11 0,-10-7 0,-11-8 0,-5-4-5,-8-6-158,-1-1 1169,-4-3-6484,0 0 5508,-1-18 1,0 13 0,0-12 0</inkml:trace>
  <inkml:trace contextRef="#ctx0" brushRef="#br0" timeOffset="76342">3973 9176 13474,'-14'-8'62,"3"2"-62,6 6 0,-1 0 0,-6 0 0,-2 0 0,-3 0 0,-3 2 39,-1 0-5,1 3 55,3-3 6,5 2-5,2-4-23,6 1-67,0-1 543,3 0 370,0 0-509,1 2-102,-3 4-156,-1 8-101,-6 15 28,-7 15 16,6-14 1,-1 2-548,-3 5 1,0 1 558,-2 2 0,0-1-37,0 0 0,-1-2-134,2-4 1,1-2 69,-11 17-40,7-14-553,7-14-393,3-10 986,1-13 0,4 1 0,-1-5 0</inkml:trace>
  <inkml:trace contextRef="#ctx0" brushRef="#br0" timeOffset="76900">4911 9319 13659,'25'-49'2,"1"0"0,-1 0 0,-4 1-22,-9 7 0,-3 1-706,-1-3 1,-1 0 725,-2 0 0,-3 0 5,-2 2 1,-3 1 134,-3 4 0,-3 2 392,-17-19 495,-11 16-431,7 25 1,-2 5-26,-15 3-39,-12 16-331,23 35-195,17 6-308,10-13 1,5 2 301,9-3 0,4 0 0,0 3 0,4 1 0,4 1 0,3-1 0,0-1 0,2-1-3,1-2 0,0-1-140,0-4 1,1-1-220,-1-4 1,1-1-111,-2-4 1,2-3-501,4-4 1,2-4 971,10-3 0,-2-3 0,6 0 0,6-6 0</inkml:trace>
  <inkml:trace contextRef="#ctx0" brushRef="#br0" timeOffset="77257">5570 9104 14001,'-51'-9'603,"1"0"0,2 1 0,3 2-99,-7 5-336,5 8-106,9 4-62,14 9-6,11 6 6,13 2-56,16 0-84,12-2-179,15-4-88,-8-14 1,1-3-131,16-1 173,9-14 156,-33-10 208,-15-9 28,-6-1 510,-10 7-12,-7 5 1009,-11 10-1344,5 17-146,-1 10-40,13 18 1,13 10-6,8 4-73,13-1-541,7-7-108,4-13-332,-2-13-725,-4-31 1779,-17-18 0,-4-5 0,3 1 0,-11 4 0,0 0 0</inkml:trace>
  <inkml:trace contextRef="#ctx0" brushRef="#br0" timeOffset="77392">5419 8748 15939,'50'1'-273,"0"1"0,4-1 1,-2 0-1249,-15 2 0,-1-1 1521,3 0 0,-2-1 0,4 1 0,-14-1 0</inkml:trace>
  <inkml:trace contextRef="#ctx0" brushRef="#br0" timeOffset="77984">6325 9152 13031,'9'-54'-10,"0"-1"1,-1 4 0,-2 4 256,-1-10 349,-2 12 188,-2 15-202,-1 14-291,0 9 0,2 10 516,2 15-62,6 18-342,4 25-694,-6-22 1,1 3 343,0 4 0,0 2-25,1 0 0,-2 0-28,-1 0 0,0-2-28,-1-3 0,-1-1-263,-2-4 0,0-2-1160,2 25 1451,-3-10 0,-1-25 0,-1-9 0</inkml:trace>
  <inkml:trace contextRef="#ctx0" brushRef="#br0" timeOffset="78900">7491 8905 15132,'-18'-46'226,"0"-1"0,0 6 0,-4 7 110,-19 16 45,-6 8-129,-2 24-79,1 13-407,26-3 0,3 4 270,2 4 0,3 4-8,3 2 0,4 4-6,4 15 1,6 0-4,3-16 1,5-1-17,3 9 0,5-5-3,28-4-73,7-13-190,2-14 76,-3-7-462,6-29 436,-24 0 213,1-20 101,-26 9 173,-5 7 213,-4 7-151,-1 11-11,0 5-101,0 4 191,5 13-415,11 39 0,2 4-281,-4-13 1,-1-1 106,5 17-369,-2-12-325,-7-19-773,-8-19 1641,-25-41 0,14 18 0,-14-21 0</inkml:trace>
  <inkml:trace contextRef="#ctx0" brushRef="#br0" timeOffset="79032">7362 9152 16992,'56'-20'-303,"1"1"1,-3 0-1,-1 1-593,-11 4 0,0-1 462,12-5 1,-3 0 0,7-3 0,-28 10 0,1 0 0</inkml:trace>
  <inkml:trace contextRef="#ctx0" brushRef="#br0" timeOffset="79242">8248 8673 15765,'2'55'80,"0"0"1,0-1-1,-1-3-41,-1-11 0,0-3-391,0 0 1,0-2 351,1 28 42,5-6-771,-1-29-552,2-12-1520,-5-36 2801,-1-16 0,-1 12 0,0 0 0</inkml:trace>
  <inkml:trace contextRef="#ctx0" brushRef="#br0" timeOffset="79400">8010 8690 16157,'53'-8'-719,"0"1"0,-1-1 1,-1 3 68,-13 3 0,0 1-944,5 0 1,1 1 1593,10 8 0,-2 0 0,5-3 0,3 10 0</inkml:trace>
  <inkml:trace contextRef="#ctx0" brushRef="#br0" timeOffset="79932">8870 8757 14511,'-6'62'691,"-1"-1"0,1-2 0,0-3-574,3-16 1,-1-2-298,1 0 0,0-1 180,1-2 0,1-1-45,-2 27 79,1-12-264,1-13 51,-1-13-572,-1-13 20,-1-13 193,-1-27 337,0-18 201,3 11 0,0-2-469,0-5 1,1 1 513,1 1 0,-1 1 86,1 0 1,0 1 260,3-20 275,5 12-275,7 12-303,7 11 158,8 2 49,6 3-251,5 2 50,3 5-89,-4 4 0,-4 5 1383,-8 6-1389,-10 11 16,-8 12-162,-6 16 40,-16 10-17,-9 7-142,3-27 0,-3-2 265,-2 1 0,-2-2 232,1-3 1,-1-2 193,-21 16-163,11-12-123,13-4-45,19-11-50,22 2-39,19-3-1,16 2-305,7 2 300,1-1-129,-7-2 17,-11 1 414,-12 0-476,-11 0-319,-8 6-419,-8-10 912,-7-6 0,-3-15 0</inkml:trace>
  <inkml:trace contextRef="#ctx0" brushRef="#br0" timeOffset="80192">9422 8440 16130,'-12'46'375,"1"0"0,-1 1 0,0-1 1,2-1-1,3-2-294,6 5 1,6 0-598,1-5 0,1 1 0,2-2 541,1 3 1,2-2-24,5 9 1,2-5 247,11-4-631,1-13-169,-1-13-845,-2-9-603,-1-13-1133,-4-11 3376,-3-12 0,-9 9 0,-6 3 0</inkml:trace>
  <inkml:trace contextRef="#ctx0" brushRef="#br0" timeOffset="81271">10053 9206 13218,'52'-33'123,"0"0"0,-4 0 0,-7 1-123,-2-14-162,-9-6-57,-11-1 40,-10 1 179,-15 7 258,-13 9 673,-15 13-427,-12 11-33,-5 11 44,-1 15-129,6 10-134,9 16-168,14 7-307,11 10 229,17 5-6,3-27 0,5-1-356,4 1 1,4-2 335,5 1 1,3-3-29,1-3 1,3-2-337,1-4 0,2-3-213,-2-5 0,1-4-246,3-6 1,-1-5-948,-3-6 1,-2-4 1789,0-7 0,-4-1 0,3-6 0,-11 2 0</inkml:trace>
  <inkml:trace contextRef="#ctx0" brushRef="#br0" timeOffset="81438">10617 8926 13681,'0'-8'1736,"0"2"-1102,0 6-153,13 58-318,-5-23-149,0 5 0,2 1-14,2-3-230,-1-8-369,3-9-600,8-18-761,1-18 1960,5-20 0,-12 11 0,-5 1 0</inkml:trace>
  <inkml:trace contextRef="#ctx0" brushRef="#br0" timeOffset="81553">10788 8743 15188,'-5'-4'1098,"1"1"-2885,4 3 1787,3-3 0,-2 2 0,2-2 0</inkml:trace>
  <inkml:trace contextRef="#ctx0" brushRef="#br0" timeOffset="82746">11203 8963 12813,'4'-59'723,"-8"8"-180,-23 31 168,-2 6 91,2 7-371,1 5-50,3 11-23,2 8-16,1 12-85,4 7-150,5 3-107,6-2-12,3-4-55,7-6-274,8-6-365,9-10 118,8-5-314,2-5-235,-1-12 314,-1-6 330,-5-13 499,1-5 593,-12 16 50,0 5 152,-11 31-213,1 15-123,-2 21-356,1-20 1,0 0-77,0 4 1,1 2-15,4 17 1,1 1-401,-2-15 0,1 1 378,1 12 1,0-2-94,-5-19 1,-1-2-90,1 27-306,-9-9-97,-12-13 230,-14-14 358,-18-12 498,-11-12-199,27-4 0,-1-3 434,0-1 1,1-2 341,-24-14-475,11 3-421,19 2 517,13 1-691,19-6 23,20-13-28,-4 13 0,5-2-698,8-7 0,6-3 0,0 1 518,-9 7 1,1 1 0,1-2-77,11-10 1,3-2-1,-4 3-327,2-2 1,-3 1-32,-4 3 1,-2-1 320,-7 3 1,-4-1 59,-5 5 1,-3 1 232,-1-24 986,-9 14-79,-19 12 376,-21 12-639,-3 9-190,-13 5 1469,14 6-1721,4 4 340,6 7-536,6 7-6,10 10 19,6 2 1,5 3-37,12 24-316,-5-17 1,3-1 295,3-12 1,1-2-154,15 23-135,0-12-62,-5-11-77,-2-13 10,-3-8 84,-2-8 51,0-14 196,-2-11 117,1-16 6,0-6 40,-1-2 38,-2 4 565,-3 9-638,-3 11-5,-3 9 168,2 9-156,-1 7 340,4 13-245,0 13-23,3 15-84,-1 9 33,0 0-33,-4-6-61,-1-13 5,-3-14-90,1-9-167,6-29 206,3-10 101,-5 2 1,2-2-436,0-1 0,0-1 388,1 0 0,0 0-9,1 4 1,1 1-164,14-17 141,-3 17 33,-3 14-27,-6 9-12,-5 12-117,-5 12 882,-4 14-737,-2 11 62,-2 6 28,-3-2-28,-1-6-156,0-8-886,2-10 1042,5-8 0,-1-10 0,1-2 0</inkml:trace>
  <inkml:trace contextRef="#ctx0" brushRef="#br0" timeOffset="82987">12190 8835 14538,'13'49'155,"0"0"0,1-2 0,-1-3-121,5 17-1345,4-5 1311,2-9 0,2-14 419,2-16-604,2-14-274,0-27-90,-13-3 1,-3-8 475,-2-5 0,-1-5 0,-1 4 0,-1 2 1,-2 3-1,1-10 0,0 1 0</inkml:trace>
  <inkml:trace contextRef="#ctx0" brushRef="#br0" timeOffset="83403">12655 8842 14717,'-38'-1'437,"-1"0"1,-23 13 38,53 41-247,5 4-156,5-3-28,9-6-45,7-12-241,9-12-207,4-12-157,2-7 157,-3-19 72,0-8-161,-7-18 374,-5-8 163,-7 1 611,-6-4 318,-7 21-161,-2 4-292,-3 20-347,3 5-73,1 1-56,3 0 6,1 11 10,2 7-16,5 15-140,4 8-291,6 2-202,1-4-196,2-9-67,-1-12-437,3-10 1333,7-28 0,-13 13 0,2-17 0</inkml:trace>
  <inkml:trace contextRef="#ctx0" brushRef="#br0" timeOffset="83872">12905 8768 15541,'2'53'226,"0"-1"0,0-3 0,2-6-221,6 2-5,2-7-44,0-9-236,2-11-124,0-9-615,1-6 67,1-14 492,1-9 175,0-12 285,-1-5 50,-3 5 169,-3 4 290,-2 11 107,-5 6-78,-1 7 50,-2 3 566,0 1-1087,1 13-56,3 8 34,2 21-42,2-7 0,0 2-3,7 18 0,-5-21 0,0-2 5,5-2-5,-1-12 0,1-9 0,0-6-39,0-11 6,2-10 27,-1-12 0,0-11-72,-1 0 33,-4 3-207,-2 12-134,-6 10-376,-1 9-414,-2 5-51,-4 2-353,-9 2-6102,-7 4 7682,-7 1 0,12-1 0,3-2 0</inkml:trace>
  <inkml:trace contextRef="#ctx0" brushRef="#br0" timeOffset="85013">12809 9224 13676,'-10'7'1825,"2"-2"-1012,8-5-460,0 0-348,47-61 68,-15 17-968,4-4 0,2-3 895,-13 17 0,-2 0 0,1-1 0,-1 0-82,-1 1 0,-1 0 62,-1 1 0,-3 1-67,-1 2 1,-3 1-286,5-24 226,-8 6-5,-9 7-90,-13 5 241,-7 5 62,-12 6-51,-3 5 84,-1 7 1187,2 6-1193,1 3 647,3 3-646,4 5-67,6 9-17,5 11 95,6 17-45,3 13-403,4-21 1,1 1 349,2 4 0,0 1 2,2 2 1,1 0-3,2 1 0,1-1-1,2 0 1,0 0 2,0-4 1,1-1-155,1-2 0,1-2 149,13 22 0,2-11 0,4-14 0,0-11 0,1-9 0,0-6 84,0-8 652,1-10-927,0-9-111,-2-16-359,-2-5 73,-5-8-48,-4 1 303,-13 18 0,-1 1 428,0-9 336,-4-3-83,-9 28 368,-2 6-94,-3 4-50,3 4-242,3 1-173,2 1-79,1 1-66,1 10-12,1 11 123,0 16 140,0 11-207,3 5-28,4-1-28,5-6 0,4-9-157,3-13-100,-1-9-46,2-9 12,-2-9-180,-1-15-554,-4-12 129,-5-18 611,-3-5 234,-3-2 51,-1 10 275,-1 10 245,0 14 1178,0 10-1228,0 6 488,0 4-846,0 14-34,0 6-72,2 20-6,4 6 0,6 7-11,4-2-34,4-7 39,2-8 1,4-9 5,2-10-12,4-7 7,3-5-46,2-4-27,2-5-45,-2-8 39,0-10 45,-2-12-152,-2-12-611,-4-7-67,-8-7 438,-10 2 347,-6 6-28,-14 11 190,-23 7 185,-1 18 6,-17 4 286,16 11-39,1 1 55,5 7-157,5 6 57,3 15-214,6 16 79,7 12-210,3-23 0,4 1-93,10 16 1,5 0-184,-3-14 1,3-1 152,9 9 0,4-4-3,19-1-84,3-10-232,-1-13-126,-1-7-521,-3-23 963,-22-11 0,-4-2 0,3-1 0,-4-19 0</inkml:trace>
  <inkml:trace contextRef="#ctx0" brushRef="#br0" timeOffset="85778">14355 8567 15698,'2'3'1792,"11"10"-1702,29 16-88,-19-6 1,-1 3-688,-1 5 1,-1 4 684,-2 5 0,-3 3 5,-3 4 1,-3 1-3,-2 2 0,-3 1 41,-3-2 1,-3 0-9,-3-2 1,-4-2-29,-2-5 1,-2-1-9,-2-6 0,-2-1 170,-15 16-1273,3-23-1025,7-10 2128,7-22 0,8 5 0,4-5 0</inkml:trace>
  <inkml:trace contextRef="#ctx0" brushRef="#br0" timeOffset="86821">15458 8930 11301,'6'0'-275,"11"56"18,-11-11-226,2 0 0,-1 4 830,-5-16 1,-1-1 128,1 27 485,-2-13-166,0-13-187,-1-15-440,-2-9-28,-2-11-90,1-16 445,0-17-377,3-20 2,4 21 0,0-1-286,3-3 0,3 0 300,2 2 1,3 0-18,2 3 1,2 2-118,20-20-73,-2 15-139,-5 14 88,-8 12 1,-5 16 123,-8 16 28,-4 21 135,-2 19 72,-3-26 0,3 1-70,5 11 1,3-1-147,-2-14 1,3-3-3,6 6 0,3-5-17,19-9-6,5-12-190,2-9 141,1-20-321,-1-17 62,-25 9 1,-1-6-379,4-19 1,-3-3 691,-8 17 0,-3 0 106,3-9 1,-6 4 598,-12 12 35,-12 15-231,-10 12-184,-7 14-16,-3 6-175,5 16 258,4 8-73,11 9-195,7 4-113,14 3-11,11-3-39,13-5-135,9-11-95,6-11-196,2-14-207,-1-7 268,-14-18 1,-1-6-157,12-13 295,-17 2 0,-3-3 265,-3-15 163,-10 6 419,-6 13 381,-4 12-408,-4 9-95,-1 6-208,-2 2-163,3 0 296,2 5-144,2 4-174,4 7-67,5 5-179,6-1-174,7-3-145,3-9-68,2-6-28,1-17 331,0-11-387,-4-15 628,-4-5 22,-7 6 924,-6 10-235,-4 14 78,-3 8-307,0 34-141,0 6-202,3 29-38,3 0-974,7 1 895,3-9-146,1-10-531,0-16-567,-3-21 1244,-4-44 0,-6 21 0,-2-24 0</inkml:trace>
  <inkml:trace contextRef="#ctx0" brushRef="#br0" timeOffset="87012">16211 8613 16859,'47'-35'67,"-1"0"0,-3 3 0,-2 4-140,7 7 431,-7 8-571,-8 7 231,-8 13-1239,-5 35-286,-3 2 1483,-4-4 0,-2-1 1,0-6-1,3-1 1</inkml:trace>
  <inkml:trace contextRef="#ctx0" brushRef="#br0" timeOffset="87138">16849 8405 15003,'8'-1'246,"-1"0"-778,-7 1 532,-7 80 0,6-60 0,-3 20 0,1 0 0</inkml:trace>
  <inkml:trace contextRef="#ctx0" brushRef="#br0" timeOffset="87813">17334 8308 16729,'55'0'0,"-1"0"0,0 0 0,-2 0 0,-2 0 0,-2 0-123,4-1 0,-4 2-17,-6 2 0,-3 2 61,-4 2 1,-3 5-196,18 25 153,-30-11 1,-4 3 120,-3 6 0,-3 3-227,-4 5 1,-3 2 414,-4 4 0,-3 0-60,-1 3 1,0 0-34,-3 0 1,-1-1-46,1 1 0,0-2-22,1-2 0,0-1 22,2-2 1,1-2-6,2-4 0,0-2-15,0-4 1,1-3 696,1 17-721,-2-15 451,-1-14-457,-5-10 267,-7-5-631,-11-8-101,-13-10-308,-10-13 659,19 9 0,0-2-338,0-2 1,0 0-593,0 0 0,2 0 55,0 0 0,0 2-6658,-16-15 7647,6 7 0,20 14 0,7 7 0</inkml:trace>
  <inkml:trace contextRef="#ctx0" brushRef="#br0" timeOffset="87921">17426 9097 16916,'52'-14'153,"0"0"0,0 1 0,-3 1-198,-10 2 0,-1 1-1506,7-1 1,3 0 1550,13-2 0,-3 0 0,-24 5 0,-2 1 0,3 0 0,0 0 0</inkml:trace>
  <inkml:trace contextRef="#ctx0" brushRef="#br0" timeOffset="88736">18607 8826 16252,'53'-10'-4,"1"1"1,-4 3-1,-6 7-119,-1 19-56,-9 19-90,-14 13-1222,-11 8 1547,-18 3-20,1-32 1,-3-2 360,-24 24-296,-5-11-62,0-13 243,8-14-870,6-7-997,13-36 1585,28-33 0,-9 20 0,15-12 0</inkml:trace>
  <inkml:trace contextRef="#ctx0" brushRef="#br0" timeOffset="88912">18983 8859 14908,'-6'-2'414,"1"1"-285,-56 14 516,28 4-343,-6-1 0,1 5-44,13 21-191,21-5 0,7 1-229,19 19-1184,5-21 1,10-4 1345,19-12 0,3-8 0,-25-3 0,-2-3 0,8-2 0,-1 0 0</inkml:trace>
  <inkml:trace contextRef="#ctx0" brushRef="#br0" timeOffset="89704">20320 8773 13855,'-40'-42'750,"-1"0"1,8 8 0,-3 8-371,-9 15 1,-1 11-909,8 6 1,2 5 829,-2 2 1,3 4-79,1 8 0,3 3-135,4 3 1,3 3 38,6 1 1,4 2-56,4 0 0,4 0-17,6 0 0,5-2 183,4-1 1,7-3-207,22 8 1,8-6-48,-7-9 0,2-5-466,18 4 0,2-5 287,-17-11 0,-2-5-244,-1 0 0,-3-7-434,-5-7 0,-5-7 1002,-4-13 0,-5-4 0,1-8 0,-11-11 0</inkml:trace>
  <inkml:trace contextRef="#ctx0" brushRef="#br0" timeOffset="89855">19885 8949 17434,'-8'0'616,"1"0"-235,7 0-297,75-11-84,-27 1-661,7 1 1,3-3-205,-21 4 0,0-2 865,9-3 0,-3 0 0,7-1 0,0-2 0</inkml:trace>
  <inkml:trace contextRef="#ctx0" brushRef="#br0" timeOffset="90903">21173 8530 16790,'-11'32'369,"-1"0"1,1 3 0,2 2-312,6 4 1,2 2-688,-2 0 0,1 1 632,-1-1 0,-1-1-3,2-5 0,-1-1 6,-4 25 397,1-15-415,1-12 24,1-14-325,2-10 50,1-7 156,1-18 749,0-13-642,3-28-14,-1 22 0,1-4-380,3-21 0,1-2 481,-2 18 0,1 0 13,1-11 1,2 4-303,6-2 342,6 8-159,6 5 103,9 5 100,3 5-128,6 8-56,-1 11 6,1 6-40,-6 18 1,-5 12 33,-11 19-51,-9 11 18,-8 3 33,-11-1 0,-9-5-101,-13-9-129,-13-9 46,-12-8-1,-7-9-52,27-12 1,0-1 236,-29 0 174,11-4 659,13-1-833,17 0 430,12 1-284,18 4 104,11 5-166,16 6-40,6 7-44,3 4 56,-2 1-22,-6 2 338,-7-3-372,-6-1 5,-8-2 1,-5-4-6,-7-2-364,-3-2-588,-2-4-577,-2-3 1529,-9-3 0,6-4 0,-6-1 0</inkml:trace>
  <inkml:trace contextRef="#ctx0" brushRef="#br0" timeOffset="91296">20846 8551 11508,'-5'-9'1070,"1"2"-196,4 7 1220,0 0-1404,-20 23-58,15 8-321,-5-2 0,0 3-244,9 1 1,2 1 83,-1 3 1,0 1-337,0 2 1,0 0 290,0 1 1,-1-1-6,0 0 0,0 1 134,-1 17 1,-1-1-161,0-15 1,1 0-54,-1 10 1,0-2-23,1 3-146,1-15-447,1-16-248,5-12-632,14-41 1473,2-8 0,1-3 0,4-9 0,-9 14 0,0 1 0</inkml:trace>
  <inkml:trace contextRef="#ctx0" brushRef="#br0" timeOffset="91920">21967 8051 15081,'-7'-1'17,"2"0"-230,5 1-111,15 58 296,-9-14-222,2 1 1,0 2 456,-6 10 101,0-10 274,-2-15-459,0-13 129,0-12 51,0-5-270,-2-12 18,0-11 314,1-20-359,-1-11-12,4-8-78,7 4 34,6 9 50,8 10 5,1 11 40,0 10-39,-1 8 66,-2 5 1,0 6-11,-2 9 11,-4 12-73,-4 12-112,-5 11-297,-3 13-5106,-4-1 5515,-4 0 0,3-28 0,-3-10 0</inkml:trace>
  <inkml:trace contextRef="#ctx0" brushRef="#br0" timeOffset="94314">22880 8585 15154,'-4'0'51,"1"0"-152,3 0-851,0 4 952,4 16 0,-3-12 0,3 11 0</inkml:trace>
  <inkml:trace contextRef="#ctx0" brushRef="#br0" timeOffset="94603">22804 9252 12505,'6'6'818,"-1"0"-712,-5-6 174,0 0-151,12 13-90,-4-4 29,10 14-68,-8-11-12,-1 0-32,-4-7-186,-2-1-369,-3-4-197,4 0 796,5-5 0,-3 4 0,2-4 0</inkml:trace>
  <inkml:trace contextRef="#ctx0" brushRef="#br0" timeOffset="95787">23658 8102 16880,'21'55'455,"0"0"1,2 0-1,0-3-405,-1-9 1,1-1-1721,1 0 0,1 1 1673,0-3 0,0-1-3,-3-4 0,-1-2 986,15 19-1059,-12-16-22,-11-14 383,-8-12-1050,-7-6 85,-9-3 341,-6-2 2032,-8-5-1820,0-3-178,3-5 128,5 0 174,4 2 50,4-1 29,4 3-17,1 2-62,3 3 106,1 1 17,-1 2 57,0 0 4,-2 0-66,-4-2-28,-4-2 66,-6 0-88,-6-1 27,-4 2-6,-9 1-89,12 3-39,-1 0-162,17 1-91,5-1-105,2 1 178,1-2-67,0 0-44,0-2 151,0-2 179,0-4 128,0-1 175,0-1 67,0 4-101,0 3-112,0 3-236,0 2 74,0-2 5,3 0-90,3-5-22,2-1-11,3-3 123,-3 1 0,0 1 140,-5 4 45,-1 2 179,-2 1-28,0 1-471,1-1-44,-1-1-207,1-4 346,-4-3 40,-3 1 73,-4 1-73,-2 1-45,3 3 6,1 2-34,4 0-16,1 0-1,1-4 85,-2-2-226,0-6 231,-3-3 6,-1-4 247,-2-3 223,2 3 16,0 4-161,3 4-79,2 6 106,2 3-156,1 3-62,0 0 291,10 14 96,10 13-429,-1 1 0,2 4-756,6 11 1,1 5 673,-6-7 1,1 1 0,0 2-680,1 3 1,0 1 0,-1-1 678,0 1 1,-1 0 0,-2-2-17,6 13 0,-3-5-127,-5-11 1,-3-4 165,7 19-33,-6-16-6,-4-6 0,-2-8 942,-5-12-1205,-2-8 1845,-3-9-3279,-7-14 1697,-20-32 0,-4-5 0,11 15 0,-8-9 0,0 0 0</inkml:trace>
  <inkml:trace contextRef="#ctx0" brushRef="#br0" timeOffset="96129">23700 8657 15174,'-25'38'319,"0"0"1,1 0-1,-11 14 1,4-4 94,-1 6-173,3-7-162,8-6 2,4-10-81,9-9-213,4-9-308,3-5-333,5-6-916,9-10-4320,5-10 6090,5-13 0,-10 12 0,-4 1 0</inkml:trace>
  <inkml:trace contextRef="#ctx0" brushRef="#br0" timeOffset="96546">24335 8835 16874,'34'-2'112,"0"5"-6,-4 12-106,-2 6 73,-8 5 34,-8 4-7,-7 2-94,-17 3 44,-6-2-50,-15-2 0,-1-6 0,0-5-89,7-6-544,8-6-459,10-3-381,16-4-34,12-8 1507,14-2 0,-12 0 0,-2 1 0</inkml:trace>
  <inkml:trace contextRef="#ctx0" brushRef="#br0" timeOffset="96762">24582 8872 18179,'-35'3'179,"0"-1"0,-20 10-112,53 13-16,10 8-46,9 6-5,12 0-50,13-5-180,3-8-324,3-12-320,-4-8-156,-6-9 1030,-21-58 0,-5 42 0,-15-40 0</inkml:trace>
  <inkml:trace contextRef="#ctx0" brushRef="#br0" timeOffset="97270">23564 8972 16493,'45'-23'405,"0"-1"0,-2 3 0,-3 4-293,6 11-78,2 3-34,0 2-358,-2 1-662,-4 4-487,-5 6 1507,-1 11 0,-18-8 0,-2 2 0</inkml:trace>
  <inkml:trace contextRef="#ctx0" brushRef="#br0" timeOffset="97936">25084 8754 16325,'-7'0'706,"2"0"-409,69 3-135,-22 0-103,7 0 0,1 1-900,12 3 416,-2 2-1132,-5 7 1573,-5 9 0,-25-10 1,-5 2-1</inkml:trace>
  <inkml:trace contextRef="#ctx0" brushRef="#br0" timeOffset="98095">25186 9025 16051,'44'-4'-53,"-1"0"1,-2 0 0,-3 0-901,18-6-3090,-5 1 4043,-6 2 0,-20 4 0,-11 2 0</inkml:trace>
  <inkml:trace contextRef="#ctx0" brushRef="#br0" timeOffset="98870">26189 8275 18653,'38'44'258,"1"-1"0,-1 2 0,-1 1-256,-5-4 1,-1 0-799,-1 2 1,-1 0 795,-2-2 0,-1 0-3,-5-4 1,-1-2 50,-4-6 0,-2-2-305,5 15 173,-10-16-1086,-5-13-865,-13-7-838,-7-13 2740,-14-14-343,-4-13 476,-2-15 817,4-1 197,7 6 100,7 11-55,7 12-202,4 12-330,5 4 559,1 4-733,0 0 218,-6 10-381,-7 10-83,-12 17 38,-8 10-150,15-22 0,-1 0 145,-19 20-140,9-11-34,8-13-594,11-12-5146,6-5 5774,23-17 0,-13 10 0,15-11 0</inkml:trace>
  <inkml:trace contextRef="#ctx0" brushRef="#br0" timeOffset="99179">27149 8525 17335,'31'50'13,"1"0"0,-3-3 0,-8-4-58,-24-5 266,-10 2-378,-11-5-358,-9-6-103,-4-8-88,6-11-941,9-12-1748,10-14 3395,9-11 0,3 8 0,0 3 0</inkml:trace>
  <inkml:trace contextRef="#ctx0" brushRef="#br0" timeOffset="99413">27450 8611 14107,'2'-4'2067,"0"1"-880,-2 3-246,-66 35-375,36-10-793,-9 1 1,3 4 293,22 9 159,12 1-147,19 3-79,14-1-349,21-4 270,-23-22 1,1-2-102,3-4 1,1-2-37,-1-2 1,-1-2-451,29 0-566,-13-4 61,-17-7-177,-17-1-2624,-23-8 3972,-14 4 0,4 4 0,2 5 0</inkml:trace>
  <inkml:trace contextRef="#ctx0" brushRef="#br0" timeOffset="101566">23130 9511 10679,'0'-5'493,"0"1"1921,0 4-2134,39-25 151,-17 19-83,34-19-192,-25 25-100,3 5-44,3 4-12,3 7 0,2 4 0,2 2 0,0 1 0,-2-2-28,-2-2 28,-3-6 0,-3-6 0,-4-4-28,-1-10 16,-4-5 7,-2-11 5,-4-3 89,-3 1 74,-5 5 195,-3 6-235,-2 6-60,2 5-58,4 2-5,9 1 6,8-1-6,11 1-62,6-2 14,-10 2 0,1 0 4,16 0 7,-19 0 1,-2 0-54,3 0-83,-8 0-35,-8 0-77,-5 0-298,-4 0-346,1 0-1849,1 0 2778,2-1 0,-5 1 0,-3-1 0</inkml:trace>
  <inkml:trace contextRef="#ctx0" brushRef="#br0" timeOffset="105803">22439 10203 12539,'-9'-6'969,"2"0"-807,7 6 594,0 0-756,5-33 0,3 25 135,8-13-102,3 39 6,3 16 6,1 6-39,-2 3 61,-4-1-56,-5-5-5,-5-7 78,-4-6 22,-2-8-44,-1-7-57,0-5 63,-1-3-68,-1-7-124,-1-9 85,1-12 34,1-11-7,9-4 12,6-3-5,12 5 5,5 3 0,4 8 0,-2 7 0,0 7 0,-6 8 50,-4 4 79,-5 14 56,-4 8 72,-3 16-54,-3 8-114,-1 5-61,-3-1-28,1-3-56,-1-8-404,1-6-413,1-7-522,3-5 1395,5-4 0,-7-6 0,3-4 0</inkml:trace>
  <inkml:trace contextRef="#ctx0" brushRef="#br0" timeOffset="106020">23094 10228 12763,'6'-3'980,"-1"-1"-17,-5 4 354,52 23-981,-19-10-280,5 2 0,2 1-529,6-2 473,-2 0 2,-5-2-590,-6-1-297,-10-3 90,-5-3-499,-8-2-107,-5-2 1502,-3-7 0,-2 4 0,0-4 0</inkml:trace>
  <inkml:trace contextRef="#ctx0" brushRef="#br0" timeOffset="106195">23430 10184 14751,'-36'43'127,"1"-1"0,2-4 0,7-3-178,9 1-397,8-6-655,4-9 1103,22-8 0,-12-8 0,14-4 0</inkml:trace>
  <inkml:trace contextRef="#ctx0" brushRef="#br0" timeOffset="106688">23760 10127 13670,'39'-20'31,"-1"0"1,-3 1 0,-5 9 19,-10 20-12,-3 8 11,-1 9 40,-2 7 39,-4 3 11,-3 2 45,-3-3-6,-2-5-73,-2-5-5,0-9-67,0-7-34,0-5-6,-1-4-134,-1-13-101,-2-7 101,0-19 140,1-8 0,1-5 34,2 3-34,0 9 73,5 9 83,1 10 63,7 8-74,1 4-145,3 4 45,-1 2-45,1 2 6,-2 3 246,-1 8-73,-4 9-112,-3 12 12,-4 6 56,-2 3-135,-1-3-34,0-3-179,0-9-784,0-8-4579,1-7 5576,3-6 0,-3-3 0,2-2 0</inkml:trace>
  <inkml:trace contextRef="#ctx0" brushRef="#br0" timeOffset="115358">2130 11281 16488,'0'4'347,"4"-1"-336,7-2 151,12 2-72,11 0-23,10 1-61,4 0-1,0-1 7,-2-1-7,-6 0 1,-9-2 5,-6 1-11,-11-1-39,-6 0-230,-5 0-683,-9 4 952,-22 4 0,15-3 0,-14 1 0</inkml:trace>
  <inkml:trace contextRef="#ctx0" brushRef="#br0" timeOffset="115594">2112 11212 15137,'21'43'261,"1"0"1,-4 1 0,-3 0-58,-9 6 1,-3 0-610,-1-13 0,0 0 405,1 8 0,0-4-420,-1-2-360,3-14-1029,2-13 1842,6-6 1,-6-6 0,2 0-1</inkml:trace>
  <inkml:trace contextRef="#ctx0" brushRef="#br0" timeOffset="116033">2694 11318 10584,'0'-47'-202,"1"0"1,-5 3-1,-6 7 1742,-32 4-733,-3 16 0,-3 5-572,10 3 0,-2 2-790,-15 1 0,-1 1 745,14 3 1,2 2 30,-2 4 0,-1 1 64,1 2 1,0 3 33,2 4 1,0 2-46,2 3 1,2 3-144,3 1 1,4 2-87,3 3 0,5 1-52,5 3 0,5 2 35,1 2 0,6 0-26,10 3 1,6 0 0,2 1 0,6-1-216,9 0 1,5-2 215,5-1 0,2-2-3,3-3 0,1-3-3,2-2 0,0-4-28,0-3 1,0-4-10,-2-2 1,0-4 22,-2-2 1,0-4 16,-2-3 0,-2-4-134,-2-5 0,-1-4 137,-3-5 0,-2-5 2,-2-8 1,-4-3-6,-3-5 0,-4-2-58,-5-5 0,-3-1 78,-3-2 0,-4 0-1,-5 2 1,-5 1-20,-1 3 0,-3 2 62,-4 8 0,-4 2-62,-2 6 0,-2 3-431,-23-6-768,-3 11-521,-4 10 1720,-7 11 0,26-2 0,1 5 0</inkml:trace>
  <inkml:trace contextRef="#ctx0" brushRef="#br0" timeOffset="118315">3941 10967 15384,'-32'45'313,"-1"0"1,2 1 0,5 2-191,11-3 1,4 0-952,-2 3 0,1 1 847,0 0 1,1 0 10,0-4 1,1-1 42,1-5 0,0-2-17,-5 20 526,2-19-655,6-16 289,3-13-395,2-6-157,1-14 269,9-21 41,-2 0 1,2-5 3,3-8 0,2-4-56,1-7 0,1 0 22,-1 2 0,0 2 11,-1 7 0,0 3 17,-1 4 0,1 2 22,10-22-131,-1 6 148,-2 10 112,-4 10-50,-3 12-68,-3 7 79,-2 7-5,1 4 1178,0 6-938,5 14 84,6 14-162,6 24-517,-11-20 0,1 1 312,0 6 1,-1 2-32,2 2 1,-1 0-3,-1-1 0,-1-1-1,0-4 1,-1 0-3,-2-6 0,1-1-3,0 4 1,0-3-334,4 11-404,1 3-72,-9-28-219,-5-8-413,-1-6 1664,-15-19 1,9 8 0,-8-11 0</inkml:trace>
  <inkml:trace contextRef="#ctx0" brushRef="#br0" timeOffset="118492">3832 11601 15698,'-25'-5'1126,"18"0"-1070,56 1-56,8-1-101,3 0-1075,1 2 576,-27 1 1,0-1 599,10 1 0,-3-1 0,5 0 0,4-1 0</inkml:trace>
  <inkml:trace contextRef="#ctx0" brushRef="#br0" timeOffset="119425">4806 11406 14757,'-39'-8'610,"8"2"-610,30 3 6,1 3 27,7-1-33,3 1 6,10 7-6,4 8 5,2 15-5,0 11-89,-2 9 5,-3 1 45,-5-1-85,-5-8-21,-5-11-96,-2-12-140,-3-10-16,-1-11 217,0-16 102,0-15 78,0-18 39,0-10-102,6-1 264,1 9-145,8 11-50,1 16 39,2 12-45,2 9 5,0 8 1,2 11 78,1 13-78,-4 14 27,-3 8 79,-7 3-50,-5-3 89,-3-5 282,-2-11-327,-1-10-100,-2-12-6,2-5 0,0-6 0,2-12 0,8-10 0,6-18 0,12-11-504,-9 22 0,1 1 501,0-1 0,1 2 3,20-22 0,-2 11 11,5 12-5,-14 14 44,1 8 258,-16 20-117,-5 10-62,0 19 11,-3 9 199,5 6-339,2-1-84,8-5-919,5-27 0,5-5 1003,2-8 0,2-3 0,20 9 0,-10-19 0</inkml:trace>
  <inkml:trace contextRef="#ctx0" brushRef="#br0" timeOffset="119749">5835 11427 16023,'-45'10'317,"-1"1"0,4 0 1,6 3 130,3 15-342,8 7-55,11-1-51,7 0-140,13-6-62,8-6-140,10-8 29,7-7-146,0-6 240,-1-14 146,-6-9 45,-6-14 28,-6-4 174,-7 3 436,-3 7-139,-2 11-270,0 9-139,0 6-62,0 3-336,7 2 230,3 6-953,21 17-313,-5-4-359,9 1 1731,-12-33 0,-11 6 0,-4-13 0</inkml:trace>
  <inkml:trace contextRef="#ctx0" brushRef="#br0" timeOffset="119892">5704 11057 16633,'60'5'-300,"1"-1"1,-15 1 0,2 0 0,-8 1 0,9 5-1,8 1 1</inkml:trace>
  <inkml:trace contextRef="#ctx0" brushRef="#br0" timeOffset="120708">6778 11168 12617,'-51'-2'621,"1"0"1,2 1 0,4 3 201,-12 11-44,7 10-280,11 12-264,14 6-224,12 6 62,18 4-67,15-3-12,17-3-715,14-10 687,-22-21 0,1-4-70,1-2 1,2-3 13,-1-2 1,2-3 2,0-6 0,0-5 17,-1-2 0,0-5 70,1-8 0,-2-4-880,0-6 0,-3-2 880,0-4 0,-2-2-42,-2-2 0,-3-2-342,-4 1 1,-3 0 343,-4 2 1,-3 0-104,-3 3 0,-3 1 9,-6 5 1,-4 2 133,-14-24 131,-5 30 1,-6 4-76,-18-4 39,17 15 1,0 3 229,-8 7-197,9 18-128,11 17 0,14 1 0,4 4 0,4 7 0,3 3-351,2 8 0,3 2 365,3-3 0,2 0-14,0-5 0,1-2-34,1-1 1,0-2 30,-1-3 0,0-2 415,-1-2 1,0-1-416,-1-4 0,-1-2 820,5 12-907,-6-18 251,-7-12-200,-2-21 5,-2-17 34,1-22 413,1 15 1,0-2-412,3-1 1,0 0 19,2 0 1,1 1 110,14-23-128,2 17 1,4 17-6,-1 14 0,-1 8 0,-1 17 507,-3 11-378,-2 22-28,-10-18 0,0 1 77,-1 4 1,1 0-56,0-1 0,1 1-101,0-3 1,2-1-23,17 21-45,6-15 1,8-17-348,6-10-12,2-21 119,1-17 55,-28 3 0,-3-4-445,-1-5 0,-4-3 154,-3-3 0,-4-2 384,-2 1 0,-4 0 137,-4 2 0,-5 3 73,-17-23 450,-5 35 1,-5 5 534,-21-2-694,17 16 1,0 5 200,-8 18-195,9 15-174,12 17-415,11 12 244,11-29 1,2 0-7,6 1 1,3-1-20,3-2 0,4-2-180,4-3 1,4-3-370,7-4 1,4-5 548,13-1 0,0-4 0,6-1 0,9-5 0</inkml:trace>
  <inkml:trace contextRef="#ctx0" brushRef="#br0" timeOffset="120992">8106 11249 16269,'0'-5'1008,"0"1"-913,0 4 359,-62 14 61,37 0-395,-11-1 1,3 4 2,22 11-72,11 5-51,17-2-40,12-2-178,13-7-62,5-8-174,1-7 23,-8-7 375,-8-12 51,-13-4 5,-9-11 140,-13 3 207,-12 2-62,-13 6-285,-10 5-28,-4 5-750,0-1-628,6-4-1557,12-24-4133,9-8 7096,12 10 0,1 0 0,1-1 0,1 3 0</inkml:trace>
  <inkml:trace contextRef="#ctx0" brushRef="#br0" timeOffset="121117">7979 10555 15876,'-8'62'-93,"-1"0"0,1-19 0,3-6 0,6-3 0</inkml:trace>
  <inkml:trace contextRef="#ctx0" brushRef="#br0" timeOffset="121966">9242 11129 14734,'0'10'874,"0"-2"-840,0-8 1226,0 0-1159,48-54-101,-23 14-506,7-4 1,-1-4 384,-16 16 1,-3-1-32,-2-3 1,-1-1-56,-1 0 0,-3 0-90,-1 0 0,-2 0 101,-2 1 0,-1 1 423,-11-25-216,-8 14 40,-12 18 128,-5 15-11,0 16-67,2 20-96,9 28-601,16-8 0,4 6 624,2-7 0,1 2 0,2 2-613,4 7 1,1 2 0,2 0 608,-1 2 1,1-1-1,2 0-24,0-5 0,2-2 0,0-1-250,3 8 0,-1-4 250,-2-12 0,-2-3 39,5 16-34,-5-10-5,-1-6 950,-1-12-1163,-4-11 2724,2-13-2516,-1-20 10,2-16 1,3-6-4,-1 5 1,1-3 14,3-18 0,2 1 36,-1 17 0,2 3 62,0 6 0,0 2-37,17-6 40,0 17-79,-2 13 11,1 18 23,-3 9 16,-9 13 1,-3 4-90,-4-7 0,-1 0 98,2 15 1,-1-1-116,-6-13 1,0-3-264,8 21-1020,11-23 1300,22-19 0,-19-11 0,7-6 0</inkml:trace>
  <inkml:trace contextRef="#ctx0" brushRef="#br0" timeOffset="122232">10055 11186 13592,'-5'-7'1909,"1"0"-1749,-23 14 0,-6 8 535,1 12-725,-7-2 1,1 4 500,14 27-342,11 5-62,15-2-67,18-7 0,17-13-107,14-12-83,8-14-90,1-11 67,-4-19 101,-9-11 62,-14-20 50,-16-9-73,-10-4 73,-20 0 218,-6 11-212,-14 13 263,0 15-834,2 13-682,10 6 1247,8 6 0,9-2 0,4 2 0</inkml:trace>
  <inkml:trace contextRef="#ctx0" brushRef="#br0" timeOffset="122561">10367 11191 15608,'-40'-13'629,"0"0"0,3 1 1,5 6-457,3 19-156,10 8-17,10 15-123,8 6-174,14 0-45,9-3-335,14-11 66,5-13-128,1-8 274,-4-15 241,-7-9 151,-9-11 73,-10-4 448,-7 3 302,-4 10-27,-2 9-247,-4 12-336,0 16 12,-2 12-152,4 15-56,4 5-107,7-3-363,6-7-376,7-19-1002,6-27 1904,-9-23 0,-3-6 0,3 2 0,-8 3 0,-1 0 0</inkml:trace>
  <inkml:trace contextRef="#ctx0" brushRef="#br0" timeOffset="122710">10454 10383 16527,'1'-5'17,"-5"57"-157,-4-2-610,1-1 1,0 3 662,-1-12 0,1-1-445,1-1 0,2 0 532,2 0 0,1-2 0,2 2 0,2-5 0</inkml:trace>
  <inkml:trace contextRef="#ctx0" brushRef="#br0" timeOffset="123142">11365 10913 14113,'-50'31'689,"1"1"0,3-2 0,8 3-572,22-4 1,5 1-1,-5 31-117,8-3-742,7-6 730,12-11 252,7-11-733,12-15-107,5-11-139,0-26-263,-4-27-149,-18 5 0,-3-5 596,-3-8 0,-2-3-164,-3 15 1,0 0-1,-1 1 581,-1-18 1,-1 2 137,-2 11 0,-1 3 750,1 7 1,-3 2 1087,-8-13 26,2 16-929,3 14-402,5 12-91,2 11 1207,2 22-1049,7 33-486,-2-8 1,0 5-427,1-12 1,0 2-1,-1 1 353,1 2 0,0 0 1,-1-1 19,2 13 1,1-3-374,-1-2 0,0-5-579,2 10-969,-1-14 1860,-14-38 0,4-6 0,-7-10 0</inkml:trace>
  <inkml:trace contextRef="#ctx0" brushRef="#br0" timeOffset="123526">11058 10830 17126,'48'-8'-153,"0"0"0,-2 0 0,0 1-822,2 2 0,-1 2-22,-14 0 0,-1 1 607,8-2 1,-4 3 562,-6 14 734,-11 7 594,-12 22-151,-3 12-1097,-3-20 1,0 2 87,1 3 1,1 2-213,0 2 0,2 0-76,1 0 0,1 0-53,1-3 0,2-2-20,1-4 1,1-2-289,17 18-386,5-16-197,5-16 12,0-10 408,-1-22 46,-4-15 290,-10-21-46,-15 20 1,-2-2 673,0-30 460,-5 8 385,-2 16-537,-1 15 156,-1 14-817,1 6-140,-1 3 0,2 8 646,0 8-836,8 12-275,1 8-487,9 0-852,-3-16 1804,-1-24 0,-8 0 0,-1-14 0</inkml:trace>
  <inkml:trace contextRef="#ctx0" brushRef="#br0" timeOffset="123724">11827 10596 15883,'41'7'29,"0"-1"1,-4 3 0,-4 3 32,0 25-62,-10 12-101,-11 12-363,-10-28 0,-2 1 464,-6 1 0,-3 0 47,-1-3 1,-2-1 400,-21 22-448,3-14-323,8-14-2539,11-13-3641,19-9 6503,12-9 0,-4 3 0,0-3 0</inkml:trace>
  <inkml:trace contextRef="#ctx0" brushRef="#br0" timeOffset="123932">12339 10964 18414,'-33'30'396,"1"0"1,-1 0-1,-10 16 1,9 0-291,22-8 0,8 1-605,1 2 1,5 1 495,6-2 0,5-1-73,3-3 1,4-4-146,5-2 0,3-5-124,1-6 1,2-4-144,-1-4 1,1-4-667,25-14 364,-31-17 0,-6-11 790,-5-7 0,-4-7 0,-2 3 0,0 4 0,-2 2 0,-3-15 0,1 1 0</inkml:trace>
  <inkml:trace contextRef="#ctx0" brushRef="#br0" timeOffset="124117">12357 10587 16280,'52'-1'48,"1"-1"1,-5 4 0,-4 3 281,6 11-234,-13 15-96,-15 15-916,-12 14 930,-13-25 0,-3 1 64,-3 3 0,-2 1-78,-5-1 0,-1 1-6,-1-3 1,1-1-807,-3 23 886,22-16 1,2-22-1,11-11 1</inkml:trace>
  <inkml:trace contextRef="#ctx0" brushRef="#br0" timeOffset="124292">12794 11066 18336,'-31'50'674,"0"1"0,2-1 0,5 0-473,13-9 1,5 0-470,-1-1 1,5-1 267,9-3 0,5-3-544,22 21 54,-9-34 0,6-4-390,7-4 1,3-6 786,11-10 0,-1-4 0,9 3 0,-29-5 0,-1 0 0</inkml:trace>
  <inkml:trace contextRef="#ctx0" brushRef="#br0" timeOffset="124425">12361 12339 7420,'19'-49'0,"1"0"0,-5 10 0,0 0 0</inkml:trace>
  <inkml:trace contextRef="#ctx0" brushRef="#br0" timeOffset="124900">13756 11223 18212,'48'0'2,"0"0"0,0 0 0,-1 0-33,-6 0 0,-1 0-1391,1 0 1,1 0 687,2 0 1,1-1-973,-5 0 1,-1-2 1705,-3 0 0,-2 0 0,3-2 0,-16 1 0</inkml:trace>
  <inkml:trace contextRef="#ctx0" brushRef="#br0" timeOffset="125115">13827 11265 15378,'49'15'431,"0"0"1,-3-1-1,-3-4-291,12-7-140,-2-3-89,-3 1-830,-4-1-324,4-1 1243,10-15 0,-26 11 0,2-10 0</inkml:trace>
  <inkml:trace contextRef="#ctx0" brushRef="#br0" timeOffset="125392">14309 10832 17417,'39'31'148,"1"0"0,-1 0 0,-2-1 0,0 0 0,-5-2-103,-4 0 0,-4-1-621,1 2 1,-2-1 600,-3 0 1,-3 1 19,11 25-39,-14-2-6,-7-2 0,-20-4 211,-9-3-525,-19-3-117,-4-7 1,0-4-1367,16-5 1988,12 0 1,14-12-1,4 0 1</inkml:trace>
  <inkml:trace contextRef="#ctx0" brushRef="#br0" timeOffset="125857">15362 10895 16180,'-22'57'487,"0"1"0,0-1 0,1-2-322,4-9 1,1-1-654,0 0 0,2 0 524,1-5 1,1 0-34,3-6 0,0-1-3,-3 16 309,7-18-908,2-16 222,3-15 226,11-33 25,-3 0 0,2-6-662,1-2 0,0-5 1,1-1 439,1-8 1,0-1 0,-1-1-21,1-4 0,-1 0 0,-1 2 368,-1 8 0,0 2 0,-1 3 81,1-4 1,-1 6 938,3-9-325,-3 33-179,0 11-141,4 10 314,8 31-473,-6 2 1,1 9-1,-2-1-15,5 12 1,-1 3 34,-1-3 0,0 4 0,-1-5-107,-3-1 0,-1-5-85,-1-1 1,0-1-285,-1-5 0,-1-1 240,1-2 0,-1-1-166,0-3 1,-2-3-356,6 14-902,-6-20-1254,-2-28 2677,-23-52 0,13 28 0,-14-25 0</inkml:trace>
  <inkml:trace contextRef="#ctx0" brushRef="#br0" timeOffset="125992">15242 11205 18941,'53'2'-155,"0"0"0,-2-1 0,-3-2-355,-8-7 0,-3-2-4216,-1-1 0,-1-2 4726,0-5 0,-4 0 0,5-2 0,-16 5 0</inkml:trace>
  <inkml:trace contextRef="#ctx0" brushRef="#br0" timeOffset="126767">16100 11471 16182,'32'-38'41,"0"1"0,-3 1 0,-3 5-30,-1-2-11,-2 7 307,-3 11-150,2 9-85,5 4 1,5 7-68,6 8 29,5 11-28,-3 11 38,-1 3-27,-10 3-17,-6-3 62,-13-4-62,-5-4 33,-14-7-128,-8-2-196,-14-6-85,-6-4-77,-2-5-405,3-3 858,3-8 0,16 4 0,4-4 0</inkml:trace>
  <inkml:trace contextRef="#ctx0" brushRef="#br0" timeOffset="127059">16693 11439 15445,'40'-32'-769,"1"0"0,-4 1 0,-6 1 316,-6-9 436,-12 2 17,-6 7 689,-15 8 151,-7 11 184,-10 6-205,-3 11-237,0 9-375,6 14 6,9 14-45,5 10-90,13 7-446,13-2 368,11-2-68,15-12-424,4-13-483,11-20-1137,-3-20 2112,-27-4 0,-2-3 0,3-4 0,-10-2 0</inkml:trace>
  <inkml:trace contextRef="#ctx0" brushRef="#br0" timeOffset="127268">17098 10805 14314,'-39'47'118,"3"-2"-768,18-8-9181,6-6 9449,6-9 0,4-12 0,2-6 0</inkml:trace>
  <inkml:trace contextRef="#ctx0" brushRef="#br0" timeOffset="127774">16817 10798 13737,'-6'-4'1204,"1"1"-744,5 3 44,0 0-437,4-13 169,5 7-169,7-10-62,5 11 46,4 2-51,-1 2-6,-1 1-5,-3 3 11,-4 3 50,-3 4-38,-4 2 21,-3 2 163,0-2 101,-2 0-90,2 1-56,2 2-95,3 2-50,5 2-6,2-1-6,5-4-44,2-6-180,3-5-83,1-12-225,-1-10-560,-3-18-767,-10-21 1786,-9 16 1,-3 1 0,-1-5 0,-2-3 0</inkml:trace>
  <inkml:trace contextRef="#ctx0" brushRef="#br0" timeOffset="128082">17967 10992 16572,'-36'48'677,"-1"1"1,4-4-1,4-2-475,3 11-168,11-5-34,7-6-68,16-7-1040,31-6-808,13-18 1751,-2-18 1,0-4 0,-2 0 0,7-17 0</inkml:trace>
  <inkml:trace contextRef="#ctx0" brushRef="#br0" timeOffset="128357">18228 11281 17826,'-36'20'265,"-1"0"0,4-1 0,9 2-265,25 12-56,14-3-56,10-6-95,15-8-560,6-9 403,3-13 201,-3-12 147,-8-16 16,-12-12 0,-13-4 11,-14 0 73,-18 6-84,-10 6-331,-13 9-195,-2 7-595,2 4-783,8-9 1904,9-20 0,14 19 0,6-8 0</inkml:trace>
  <inkml:trace contextRef="#ctx0" brushRef="#br0" timeOffset="128474">18277 10582 16740,'-10'43'-107,"1"0"1,0 0-1,-1-4 1,1-3 0,2 15-1</inkml:trace>
  <inkml:trace contextRef="#ctx0" brushRef="#br0" timeOffset="129133">19373 11089 16269,'42'25'11,"-6"6"-11,-18 12 12,-7 6 111,-4 2 168,-5-4-50,-2-10-96,0-10-61,-1-13-50,0-8-34,-2-5-73,1-8 73,1-10-5,0-17 5,4-13-34,8-11-366,7 0 400,9 1-11,2 10 11,0 13 56,-1 13 22,-2 11 6,-2 7-50,0 15 44,-1 8-72,-2 19 72,-4 9 78,-5 5-201,-5 3-470,-4-7-790,-2-9 1305,-1-9 0,0-16 0,0-6 0</inkml:trace>
  <inkml:trace contextRef="#ctx0" brushRef="#br0" timeOffset="129791">20795 10939 15221,'5'-5'343,"-2"0"-467,-3 5 146,0 0-16,-44-33 101,16 22 86,-5-7 0,-2 2 367,-6 16 112,-1 16-95,4 13-263,8 24-687,20-20 0,2 2 376,2 4 0,3 1-3,3 1 0,4-1-308,2-1 1,3-2 290,2-3 1,4-2-63,22 17-206,2-15-123,1-15-180,-4-10 78,-4-14 101,-5-14 174,-4-12 235,-8-13 11,-3 2 1011,-5 5-770,-4 13 842,-1 11-814,-2 9-152,0 2-122,0 12-6,0 5-67,0 15-68,0 2-268,0 1-438,0-7-1091,0-12 0,0-15-3697,0-18 5629,-5-12 0,3 9 0,-4 3 0</inkml:trace>
  <inkml:trace contextRef="#ctx0" brushRef="#br0" timeOffset="129900">20710 11166 15272,'52'-17'-506,"0"1"0,-1-1 0,-2 2 506,-12 3 0,-4 2 0,6-2 0,0-1 0</inkml:trace>
  <inkml:trace contextRef="#ctx0" brushRef="#br0" timeOffset="130100">21213 11011 14006,'12'0'818,"-4"0"-258,-8 0-156,11 55 77,-7-15-361,2 3 1,0 3-722,-4 15 808,1 0-11,-1-4-196,0-6-67,-1-11-423,1-12-642,-1-15-1651,0-9 2783,-1-17 0,0 8 0,0-7 0</inkml:trace>
  <inkml:trace contextRef="#ctx0" brushRef="#br0" timeOffset="130257">21071 11004 16464,'52'-10'-250,"0"1"0,-3 1 0,-4 1-843,13 0 1093,-24 4 0,-2 1 0,3 0 0,0 1 0</inkml:trace>
  <inkml:trace contextRef="#ctx0" brushRef="#br0" timeOffset="130775">21570 11017 13771,'6'0'538,"-1"0"-533,-5 0 365,2 69-118,1-18-1186,1 4 1,-1 3 1003,1-19 0,0-1 53,1 0 1,0-1 63,0-2 0,-1-2-137,5 24-50,-2-13-89,-4-15-12,-1-14-45,-2-10-122,-4-57 268,-2-1 344,3 3 0,-1-4-316,1 9 0,1 1 78,0 3 1,2 0-48,-1 3 0,2 2 324,6-16-30,1 9 56,11 15 55,1 10-72,5 8 202,16 5 392,-9 3-941,10 6-45,-20 5 0,-5 6-78,-9 10-79,-5 6-162,-16 13 78,-8 4-9,4-21 1,-2-1 249,-2 0 0,0-2 95,-19 22 118,3-8 173,9-9-44,9-7-270,10-7 12,5-2 90,18 0-56,9 3-74,20 1 52,7 2-57,5-3 11,-3 1 23,-5-2 270,-10-2-343,-11-1-96,-9-4-3438,-9-2 3534,-5-4 0,-3-1 0,0-1 0</inkml:trace>
  <inkml:trace contextRef="#ctx0" brushRef="#br0" timeOffset="131633">22782 10761 18459,'39'26'123,"1"1"0,-1-1 0,-1 1-120,-8-3 0,-2 1-472,1 1 1,-1 1 434,-2-1 1,-2 1-76,-2-2 0,-1 0-147,11 19-181,-8-10 314,-9-8-286,-7-12-498,-5-6-253,-6-6 416,-7-6 201,-4-7 575,-6-6-121,3-6 83,3 2 6,7 3 112,3 5 230,3 5 229,1 4 90,0 3-208,-2 1 198,-2 2-349,-8 8 6,-6 9 218,-10 10-61,-5 7-151,-5 1-213,-2-2-101,6-6-152,5-8-447,9-9-459,9-7 1058,35-43 0,-17 28 0,22-29 0</inkml:trace>
  <inkml:trace contextRef="#ctx0" brushRef="#br0" timeOffset="132033">23141 11256 12668,'29'-33'476,"1"1"0,-4 2 0,-3 7 381,-10 10-230,-3 5 219,-2 2-734,-4 4-56,-2 1 274,-2 1-10,0 11-108,2 8-66,0 18-146,2 9 0,1 6-533,-1-2 482,2-4-229,-1-11-677,3-9-864,4-13 1821,8-6 0,-9-7 0,3 0 0</inkml:trace>
  <inkml:trace contextRef="#ctx0" brushRef="#br0" timeOffset="132240">23794 11156 14813,'-2'49'341,"1"0"1,-1-4 0,-4-4-342,-12 4-359,-4-8-744,7-12-2773,6-11 3876,6-10 0,3-3 0,0-1 0</inkml:trace>
  <inkml:trace contextRef="#ctx0" brushRef="#br0" timeOffset="132799">24239 10559 16549,'-5'-4'107,"1"9"447,4 9-156,7 12-29,3 10-27,9 6-23,3 6-377,6-1 287,3 4-78,7-1-106,-19-24 0,0-1-20,2 0 0,0 0-25,18 21-125,-4-3 125,-6-7-135,-7-6-346,-6-8-198,-6-7-1197,-6-7 700,-3-9 160,-11-12 187,-4-13 645,-11-14 184,2-4 39,0 1 349,5 6 329,6 11 56,2 10-196,5 8-208,-1 6 1,0 1 78,-3 2-117,-4 7 44,-6 10-11,-3 13-22,-4 12-118,-1 7-1083,-1 4 892,1-4-66,4-6-270,3-11-817,8-13-1820,6-10-2107,9-13 5047,7-9 0,-3 3 0,2-3 0</inkml:trace>
  <inkml:trace contextRef="#ctx0" brushRef="#br0" timeOffset="133058">24582 11087 15302,'56'-14'388,"-1"0"1,-3 1-1,-5 4-489,-3 8-78,-5 11 379,-13 9-603,-12 16 241,-11 12 162,-20 6-80,6-23 1,-2-1 305,-7 2 1,0-1 109,0-1 0,0 0 179,-16 23-274,9-8 100,13-8-341,6-9 218,14-7-1070,12-7-811,25-13-2101,9-13 3764,-18 0 0,-2-1 1,3-4-1,-8 0 0</inkml:trace>
  <inkml:trace contextRef="#ctx0" brushRef="#br0" timeOffset="133233">25204 11388 17815,'-5'45'-581,"1"0"1,1-4-1,0-8-2225,-1-13-1591,6-10 4397,6-8 0,-3-2 0,3 0 0</inkml:trace>
  <inkml:trace contextRef="#ctx0" brushRef="#br0" timeOffset="133358">25487 11383 14958,'33'-23'0,"1"0"0,-8 4 0,1 1 0</inkml:trace>
  <inkml:trace contextRef="#ctx0" brushRef="#br0" timeOffset="133458">25674 11337 13032,'7'6'1377,"-1"-1"-2491,-6-5 1114,52-17 0,-39 12 0,38-12 0</inkml:trace>
  <inkml:trace contextRef="#ctx0" brushRef="#br0" timeOffset="133549">25995 11311 12410,'0'0'0</inkml:trace>
  <inkml:trace contextRef="#ctx0" brushRef="#br0" timeOffset="133659">26160 11415 6159,'0'0'0</inkml:trace>
  <inkml:trace contextRef="#ctx0" brushRef="#br0" timeOffset="133876">26630 11436 19753,'14'34'-426,"0"1"0,0-3 1,-6-1-835,-18 13-6445,-2-5 7705,-6-7 0,8-15 0,5-8 0</inkml:trace>
  <inkml:trace contextRef="#ctx0" brushRef="#br0" timeOffset="134357">26975 10076 17372,'8'56'336,"1"1"0,1-1 0,4-3-132,4-11 1,2-2-1256,1 1 1,2 0 1092,0 0 0,1-2-3,-2-1 0,0-1 70,-1-2 1,-1 0-113,-2-3 0,-2 1-103,9 25-393,-8-8-155,-7-10-1413,-4-12-940,-2-13-45,-1-8 3348,1-16 0,-2 7 0,-1-8 0</inkml:trace>
  <inkml:trace contextRef="#ctx0" brushRef="#br0" timeOffset="134525">27285 10807 16924,'-35'10'218,"-1"0"1,3 0 0,4 3-404,9 11-386,-2 2-253,0-1-106,-1-1-487,-2-4 1417,-3-1 0,13-9 0,0-2 0</inkml:trace>
  <inkml:trace contextRef="#ctx0" brushRef="#br0" timeOffset="135033">27588 10911 14566,'26'52'33,"0"0"1,-3-4 0,-4-3-40,-11 1 102,-4 10 273,-3-22-10,-1 3-174,0-27-90,-3-5-95,-1-4-11,-2-14-146,2-12-112,2-21 157,1-15-204,4 28 0,1 0 268,0-1 1,2 1 47,12-24 73,2 12 84,-2 15 202,-2 11 100,1 10 107,-3 4-202,3 4 418,2 12-395,2 9-74,2 18-212,1 12-554,-13-21 1,-1 2 452,-1 2 0,-1 0-23,-2 1 1,-1 0-53,-1-2 0,-1 0-222,-1 23-313,-1-9-404,-1-16 1014,-7-12 0,5-11 0,-5-5 0</inkml:trace>
  <inkml:trace contextRef="#ctx0" brushRef="#br0" timeOffset="140500">3850 12473 14730,'31'38'78,"-1"0"1,1 0-1,-1-2 1,0-1 0,-1-4-79,5-1 0,-1-4-794,2 0 1,0-1 793,-1-1 0,0-1-3,-3-2 0,-2-2 641,24 14-627,-16-8 0,-11-8 342,-14-7-269,-5-4 37,-6-2-244,-9 0 837,-6 1-843,-9 0-145,-3 0-68,2 0-425,3-3 101,3-1-62,2-2 374,5-6-71,0-7 352,2-9 73,2-6 106,1-1 79,1-2 190,1 2-117,-1 4 118,0 6 352,-2 6-84,-2 6-17,-1 5-106,-2 2-258,-1 12 40,-2 11 27,-1 22 101,2 16-629,6-25 0,2 2 276,0 1 1,0 0 24,1-1 1,0 0-26,1-4 1,1-1-12,-2 21-67,0-12 0,3-15-297,0-9-627,2-10-376,0-4 1300,14-24 0,-10 15 0,9-15 0</inkml:trace>
  <inkml:trace contextRef="#ctx0" brushRef="#br0" timeOffset="140724">4775 12795 13575,'10'0'1758,"-2"0"-1567,-8 56-11,5-20-71,-1 5 0,1 0-75,13 3 16,5-8-50,5-9-50,4-9-466,2-9-1041,2-24-2117,-3-15 3674,-5-26 0,-13 23 0,-7 2 0</inkml:trace>
  <inkml:trace contextRef="#ctx0" brushRef="#br0" timeOffset="140865">4904 12475 14622,'19'0'-1632,"-8"0"1,-3 0-1</inkml:trace>
  <inkml:trace contextRef="#ctx0" brushRef="#br0" timeOffset="142100">5806 13142 14187,'36'-37'28,"-1"0"0,1 0 0,-2 1 0,-1 0 0,-4 1-28,-1-6 0,-3 1-811,-1-2 1,-1-1 488,-4 0 0,-2 0 98,-6 1 0,-2 1 8,-2 3 0,-4 1 396,-7 4 1,-5 1 121,-15-21 298,-18 17 44,-7 13 145,0 14 108,4 11-611,8 13 260,11 12-3,13 14-50,9 12-559,9-22 1,3 1 93,2 3 0,2 1-28,5 2 0,1-1-3,1 2 0,0-1 0,1-1 1,-1 0-222,0-2 0,-1 0-339,0-4 0,0-2-112,0-2 0,3-2 675,5-2 0,-1-3 0,2 2 0,4-7 0</inkml:trace>
  <inkml:trace contextRef="#ctx0" brushRef="#br0" timeOffset="142407">6392 12825 14941,'-44'3'609,"-1"0"0,5 0 0,6 3-413,8 6-196,12 1-247,7 0-240,13-2 106,9 0-275,10-3 91,9-3 190,-1-3-96,-1-5 471,-5-3 34,-8-2 632,-7 1 124,-7 4-302,-3 2-40,-2 11-45,0 8-202,4 15-201,4 6-44,8 0-309,5-6-224,4-10-320,4-20-917,-3-19 1814,-3-22 0,-10 14 0,-6-1 0</inkml:trace>
  <inkml:trace contextRef="#ctx0" brushRef="#br0" timeOffset="142540">6361 12443 16779,'48'17'-454,"-1"1"0,3 0 0,-2-1-1294,-16-5 1,-1 0 1747,3 1 0,-2-2 0,2 1 0,-11-3 0</inkml:trace>
  <inkml:trace contextRef="#ctx0" brushRef="#br0" timeOffset="142941">7081 12839 13665,'0'51'225,"1"0"1,-1-5 0,0-7-13,2-6-62,-2-9-151,2-9-5,-1-6-186,2-5 23,0-7 56,1-11 6,4-12 67,2-15 39,4-5 196,-4 15 0,2 2 106,7-8-44,6 0-174,-6 29-84,1 5 184,2 12-83,-1 11 22,0 16 46,-1 11-18,-4 5-39,-3 1-101,-5-5-11,-2-10-521,-2-10-1249,2-13 1770,8-8 0,-6-6 0,3-1 0</inkml:trace>
  <inkml:trace contextRef="#ctx0" brushRef="#br0" timeOffset="143210">7529 13132 12483,'5'-2'1999,"-2"0"186,-3 2-1950,-8 36 107,5-6-230,-2 2 0,1 0-6,13 16-106,7-6 0,15-8-67,8-14-101,5-10-67,4-11 235,-1-16-204,-3-10 237,-9-15 40,-11-3 118,-12 2 346,-14 9-223,-16 10-163,-11 12-151,-13 6-493,-4 5-1573,2 3-4381,6 3 6447,10 0 0,14 0 0,7-3 0</inkml:trace>
  <inkml:trace contextRef="#ctx0" brushRef="#br0" timeOffset="144157">8558 12748 14219,'-21'-52'683,"-2"11"-123,-5 49-346,1 17 155,5 21-1004,15-13 0,2 3 722,-1 4 0,5 2-54,5 1 1,4 1-166,2-2 1,4-1 128,5-3 1,5-2-15,3-6 0,2-2-48,2-5 1,1-4-129,1-4 0,2-5-499,10-7 0,0-7 507,-13-4 0,-2-5 140,8-7 1,-6-5-481,-5-31 525,-13-3 73,-9 5 1228,-13 10-881,-4 16 931,-9 13-959,-2 9 50,4 7-380,5 10 582,7 8-633,7 11-22,13 5-12,10-1-33,13-5-28,6-9-129,4-10-1081,13-22 986,-19-12-134,2-18 442,-27-1 196,-7 5 621,-5 10-26,-3 12-332,0 9-302,-2 9-157,1 8-140,-2 9-157,2 8-202,11 4-677,18-3 1176,1-16 0,1-2 0,6 1 0,7-4 0</inkml:trace>
  <inkml:trace contextRef="#ctx0" brushRef="#br0" timeOffset="144457">9416 12892 16051,'-33'23'-27,"0"1"1,2-2 0,12-1-242,32 2-349,9-2-285,13-8-229,6-5-174,-1-13 566,-1-11 739,-9-9 728,-7-5 577,-10 6-123,-7 9-286,-7 7-448,-7 6-201,-2 7-158,-4 2-61,4 7-28,5 1-179,5 2-79,10-3-425,6-4-751,14-7-5229,0-14 6663,0-12 0,-13 7 0,-8-1 0</inkml:trace>
  <inkml:trace contextRef="#ctx0" brushRef="#br0" timeOffset="144666">9507 12524 14174,'40'-9'46,"0"0"1,-4 4 0,-6 7-47,-8 26-56,-11 13 56,-5 5 202,-20-2-73,-7-7-40,-17-8 219,-3-12-308,4-8 0,7-20 0,15 8 0,6-12 0</inkml:trace>
  <inkml:trace contextRef="#ctx0" brushRef="#br0" timeOffset="145158">10298 12628 14809,'5'47'19,"-1"0"0,0 0 0,1-2 0,-1-2 0,0-2 219,1-1 0,1-2-371,-1-3 1,0-1 137,2 23 6,-1-15 171,-2-17-558,-2-13 99,-1-18-98,-1-30-1,0 1 1,0-5-545,0-12 1,0-2 919,-1-8 0,1-1 0,0 6 0,0 2 201,-1 11 1,1 2 123,0 7 1,0 4 262,0-14 39,3 9-223,3 8-186,7 9 130,6 7-186,4 6 1196,6 3-1022,4 3-95,2 5-107,2 7-100,-3 12-23,-5 10-11,-9 7 0,-9 7-11,-9 3 11,-17 1 39,-11-2-319,-15-5 280,-4-9-68,4-8-749,10-13-2135,15-7 2952,30-25 0,-9 13 0,17-15 0</inkml:trace>
  <inkml:trace contextRef="#ctx0" brushRef="#br0" timeOffset="145349">10875 12533 17219,'4'62'280,"0"0"1,0-3-1,2-4-277,-1-16 0,2-2-3,1-1 0,1-1-20,-1-3 0,1-2-277,9 22-1171,-2-9 1468,-9-78 0,-1 35 0,-8-58 0</inkml:trace>
  <inkml:trace contextRef="#ctx0" brushRef="#br0" timeOffset="145491">10739 12454 18296,'58'-7'-189,"0"0"1,-4 0 0,-3-2-227,-17-1 1,-2 0-8400,28-12 8814,-4 0 0,-28 10 0,-9 5 0</inkml:trace>
  <inkml:trace contextRef="#ctx0" brushRef="#br0" timeOffset="145783">11550 12714 15221,'-3'-4'1261,"0"1"-1283,3 3-331,12 9-309,0-2-245,9 9-515,-7-5-2532,-4-2 3954,-6-1 0,-2-4 0,-2-1 0</inkml:trace>
  <inkml:trace contextRef="#ctx0" brushRef="#br0" timeOffset="146009">11532 13105 15883,'15'19'-11,"-3"-5"599,-12-13 576,0-1-1449,0 2-863,-3 0 1148,-7 2 0,4-2 0,-4 0 0</inkml:trace>
  <inkml:trace contextRef="#ctx0" brushRef="#br0" timeOffset="146938">12562 12899 15048,'31'0'2173,"-7"0"-1966,-27-7-100,-11-5-107,-11-8 5,-14-2 130,-7 3 72,-5 9-28,2 5-56,3 19-22,8 10 84,9 21 28,14 8-180,8 4-33,25-2-274,12-8 185,21-12-116,-21-23 1,0-3-60,2-2 1,0-4-238,1-5 0,-2-5-174,-1-4 0,-3-6-325,-1-16 1,-6-10 705,-6-3 1,-3-6-1,-3 4 1,1 4 0,-2 3-1,-3-13 1,0 1-1</inkml:trace>
  <inkml:trace contextRef="#ctx0" brushRef="#br0" timeOffset="147104">12642 12262 13620,'-2'-7'1926,"0"0"-1393,2 7 228,0 0-329,6 74-1435,3-13 1075,-4-20 1,0 5 0,1-2-37,1 5 1,1-3-32,0 3 1,1 0-6,-1-6 0,2-1-426,0-3 0,1-2-372,1-3 0,2-2-2456,13 18 3254,2-11 0,-15-20 0,-3-7 0</inkml:trace>
  <inkml:trace contextRef="#ctx0" brushRef="#br0" timeOffset="147378">13045 13137 12802,'47'-22'-81,"0"-1"1,-2-1 0,-4-3-399,-11-2 0,-3-3-1007,-1-2 1,-2-1 1053,-3-1 1,-2-1-362,-6 2 1,-2 0 792,1-27 1977,-23 12 834,-13 17-1147,-21 16-46,-10 13-250,-6 19-806,31-4 1,1 2-233,1 7 1,3 2-73,-16 25-169,16 5-27,13 0-57,20-2 1,18-2-6,21-6-367,1-18 0,4-3-151,-12-8 0,2-2-351,14 3 0,-1-6-173,-14-13 1,-3-7 1041,9-14 0,-5-3 0,6-3 0,-25 6 0,0 1 0</inkml:trace>
  <inkml:trace contextRef="#ctx0" brushRef="#br0" timeOffset="147554">13716 12461 17126,'1'62'386,"0"0"1,0-4-1,1-5-386,1-18 0,1-4-1362,5 30 583,2-7-408,0-11-638,-3-13-2090,-3-15 3915,-3-10 0,-2-5 0,0 0 0</inkml:trace>
  <inkml:trace contextRef="#ctx0" brushRef="#br0" timeOffset="147670">13640 12790 14575,'44'-26'-195,"0"0"0,0 0 0,6-5 0,1 1 0,-8 3 0,-15 8 0,-2 2 0,4-2 0,0-1 0</inkml:trace>
  <inkml:trace contextRef="#ctx0" brushRef="#br0" timeOffset="147904">14322 12158 16885,'-16'44'507,"0"0"1,0 0-1,1 5 1,1 1 0,1 1-324,3-1 1,2 2 0,0-1-709,2 0 0,1 0 0,2-1 524,1 13 0,5-4-34,3-15 0,5-5-235,1-8 1,5-3-292,25 11-1014,11-5 532,-21-23 0,3-6-1687,-1-4 1,0-5 2728,3-9 0,-3-2 0,3-4 0,-11-3 0</inkml:trace>
  <inkml:trace contextRef="#ctx0" brushRef="#br0" timeOffset="148271">14866 12480 17137,'-13'42'327,"1"0"1,0 0 0,-6 18 0,2-2-242,6-17 1,0-2-45,2-2 0,0-2-42,-4 21-106,6-20-538,2-18 246,3-20 51,1-36 215,0 1 1,0-5-876,0-13 1,0-5 881,0 15 0,0-1 0,0 1 102,1 2 1,-1 0-1,1 2 23,1-10 0,1 3 39,0 9 1,2 3 374,6-13 157,2 19-240,4 12-23,4 18 106,5 23-117,6 20-202,-14-9 0,0 3 120,1 6 0,-1 2-182,0 5 1,-1 0-9,-2 2 0,-1-1-25,-1-3 0,-2 0 0,-1-5 0,-1-1-3,-2-8 1,0-1-313,3 18-956,-3-21-1720,-4-17 2991,-9-39 0,5 16 0,-6-20 0</inkml:trace>
  <inkml:trace contextRef="#ctx0" brushRef="#br0" timeOffset="148411">14888 12852 16745,'49'-16'-891,"0"-1"1,0 2-1,-4 4-2844,5 10 3735,-1 6 0,-23-3 0,-9 3 0</inkml:trace>
  <inkml:trace contextRef="#ctx0" brushRef="#br0" timeOffset="148607">15536 12667 18028,'53'-2'-579,"-1"0"0,0-3 1,-5 0-2688,7-5 3266,-5-5 0,-24 7 0,-11 2 0</inkml:trace>
  <inkml:trace contextRef="#ctx0" brushRef="#br0" timeOffset="148970">16080 11878 18056,'17'43'77,"-1"-1"0,1 1 0,0 0 1,1-1-1,-1-1 18,4 9 0,1-1-874,2 2 0,1 0 779,-3-5 0,1-2-48,-1-2 1,0-2-230,-3-6 0,-1-2-383,13 17-936,-10-20-171,-10-24 1767,-6-49 0,-5 24 0,0-25 0</inkml:trace>
  <inkml:trace contextRef="#ctx0" brushRef="#br0" timeOffset="149128">16358 12376 16571,'-23'48'227,"-1"0"1,2-3 0,2-3-194,2 5-34,3-4 243,0-5-1039,6-9-813,4-10-1325,8-9-5450,9-17 8384,8-9 0,-6 2 0,-1 1 0</inkml:trace>
  <inkml:trace contextRef="#ctx0" brushRef="#br0" timeOffset="149336">16739 12200 15496,'3'44'340,"-1"-1"0,0 1 1,1 19-1,1-4-273,-1-19 1,1-3-300,1 1 1,-1-2 231,1-4 0,1-1 148,4 22-423,-1-18-588,-3-14-425,-2-15-639,-2-47-1888,-2-14 3734,-3 6 0,0 0 1,1-5-1,-4 9 1</inkml:trace>
  <inkml:trace contextRef="#ctx0" brushRef="#br0" timeOffset="149487">16739 12200 18606,'62'-11'-729,"0"1"1,-6-3 0,-11 9-1372,-26 16 2144,-22 10 0,-1-9 0,-10 6 1</inkml:trace>
  <inkml:trace contextRef="#ctx0" brushRef="#br0" timeOffset="149636">16497 12607 17972,'56'10'-40,"0"-1"1,-2 0 0,-1-2-23,-11-6 1,-2-2-354,-2 1 0,0-1 168,-4 0 1,-1 0-1076,21-1 1375,-8-3 1,-22 4 0,-6-2-1</inkml:trace>
  <inkml:trace contextRef="#ctx0" brushRef="#br0" timeOffset="149845">17174 11966 17703,'29'38'129,"-1"-1"1,1 1 0,-2 0 0,-2 1 0,-3-1-130,-3 12 0,-5 0-1050,-1 2 0,-3 0 991,-1 4 1,-2 0 41,-4-4 0,0 0 17,-1-1 0,-1-2 0,-2-5 0,-1-3 293,-1-6 0,-3-3-1430,-13 8 1225,-14-21 1,14-14 0,-3-9 0</inkml:trace>
  <inkml:trace contextRef="#ctx0" brushRef="#br0" timeOffset="150170">18045 12549 18373,'55'-1'395,"0"0"1,-3 0 0,-3 0-396,12 1-694,-3 0-835,-4 0 1529,-10 0 0,-20 0 0,-8 0 0</inkml:trace>
  <inkml:trace contextRef="#ctx0" brushRef="#br0" timeOffset="150320">18103 12959 18784,'44'0'-261,"1"0"0,-1 0 0,9-2 0,1-1 0,-5 0-736,-4-1 0,0-2 656,19-3 1,-4-1-1,-12 1 1,-2-1 0</inkml:trace>
  <inkml:trace contextRef="#ctx0" brushRef="#br0" timeOffset="150640">19184 12204 15673,'-23'47'516,"0"0"1,0 0-1,2-2 1,1 1-1,8-3-415,12 6 0,8-2-1038,1-2 1,5-1 936,5 0 0,5-3-53,4-7 0,2-3 56,2-3 0,2-5-141,0-6 1,1-4-31,-2-3 0,0-6 17,25-18 151,-11-18 61,-29 4 1,-4-4-12,-4-6 1,-3-2-51,-3-3 0,-3-1-12,-6 0 1,-5 0-247,-8-6 1,-4 3 108,4 16 1,-3 3-451,-6-1 0,-1 6-1221,-12 15 1820,-10 31 0,23-15 0,-2 17 0</inkml:trace>
  <inkml:trace contextRef="#ctx0" brushRef="#br0" timeOffset="160561">4432 14065 16068,'-1'18'599,"-3"4"-470,0 1 33,-4 4-117,0 1-12,-1 1-27,0 3-6,0 7 45,-1 11-353,6-20 0,-1 3 333,1 4 0,-1 2-3,1 4 1,1 2-1,0 1 1,0 2 19,0 0 0,1 0-42,-1-1 0,1 0 2,0-4 1,1-1 0,-1-4 0,0-2-3,0 22 0,0-15 0,1-16-95,0-13-197,1-8 46,0-5 22,0-10 689,0-13-616,8-28-3,-4 18 0,2-3-1094,2-10 0,2-2 945,0-3 1,-1 0 5,1 1 1,-1 0-360,0-2 1,0 1 529,-2 6 0,0 1 126,-1 1 0,0 1 25,-2 4 0,-1 1 31,-1 4 0,-1 0 185,0-2 0,-1 2 11,0-10 90,0 2-124,0 29 2044,0 4-2004,0 5 692,2 1-412,5 2 5,10 9-313,12 11-34,13 19-132,-15-14 1,0 3-468,4 5 0,1 1 405,1 3 1,1 2 0,-1 0 0,0 1-3,-2-2 0,-1 0-14,-2-3 0,-2 0 14,-4-5 0,-1-1 17,14 21-12,-12-12-5,-9-3-184,-8-15-432,-13-2-483,-17-14 1099,-28-6 0,21 0 0,-8-3 0</inkml:trace>
  <inkml:trace contextRef="#ctx0" brushRef="#br0" timeOffset="160779">4198 14805 16348,'59'0'-76,"-25"0"0,2 0-207,5 2 1,4 1-1502,3-1 1,5 0 0,-1 1 1783,-3-1 0,1 0 0,-3 0 0,16 2 0,-6-1 0,-19-3 0,0 1 0</inkml:trace>
  <inkml:trace contextRef="#ctx0" brushRef="#br0" timeOffset="161063">5539 14546 15900,'1'-5'750,"0"1"-515,-1 4-78,59-4 0,-14 1-612,4 0 1,4 0 235,-15 2 1,-1 0-169,1 0 1,1 1-161,-1 1 1,0 2-4335,24 8 4881,-10 6 0,-27-4 0,-10-3 0</inkml:trace>
  <inkml:trace contextRef="#ctx0" brushRef="#br0" timeOffset="161265">5751 14879 15339,'-3'3'443,"1"-1"-325,2-2 285,54-4-50,-14-3-599,3 1 1,3 0 245,15-7-218,0 0-577,-7 3-1200,-4 2-3264,-9 3 5294,-11 3 1,-13 2 0,-10 0 0</inkml:trace>
  <inkml:trace contextRef="#ctx0" brushRef="#br0" timeOffset="161796">4732 14729 9453,'2'-8'3786,"-1"2"-2929,-1 6 285,0 0-800,8-2-112,5 2 532,15-1-270,12 11-340,11 10-419,-20-3 1,1 2 269,3 4 0,0 2-3,3 2 0,-1 1-511,0 2 1,0 1 560,-1-1 1,-1 0-49,-4-2 1,0-1-77,-5-4 0,-1-1 41,16 13-309,-11-13-559,-10-10-959,-11-10-2593,-5-15 4453,-4-7 0,0 5 0,0 1 0</inkml:trace>
  <inkml:trace contextRef="#ctx0" brushRef="#br0" timeOffset="163586">6974 14368 12718,'5'-1'795,"20"24"1,6 12-642,-9-11 0,2 1-1175,6 8 1,5 4 0,-2-3 1143,8 6 0,-1-3 87,2 1 0,1-1-134,-1-4 1,0 0-61,-4-5 1,0-1-17,-4-4 0,0-2-61,18 13 462,-11-12-1197,-16-10-850,-12-9 1646,-18-30 0,3 17 0,-8-16 0</inkml:trace>
  <inkml:trace contextRef="#ctx0" brushRef="#br0" timeOffset="163846">7647 14454 11483,'-36'41'237,"1"0"1,-1 0 0,2-2-1,1 0 1,4-2 196,1 1 0,2-1-93,1 0 1,1-1-121,1-3 1,0-2 1498,-13 22-1692,9-15-28,10-13 502,8-11-838,6-9 399,6-3-450,9-2 426,5-5-1445,14-7 1408,10-19 0,-18 14 0,2-6 1</inkml:trace>
  <inkml:trace contextRef="#ctx0" brushRef="#br0" timeOffset="164762">8709 14736 12909,'48'36'89,"-11"-14"46,-33-36 195,-5-6-61,-10 4-34,-4 1 17,-11 7-22,-1 3-180,0 4-50,5 1-442,6 0-790,9 0 1232,23-2 0,-11 2 0,15-2 0</inkml:trace>
  <inkml:trace contextRef="#ctx0" brushRef="#br0" timeOffset="166490">10528 14236 13261,'5'0'521,"-1"0"414,-4 0-828,-61 13 89,17-2-555,-4 0 0,-4 3 603,16-4 0,0 2 204,-2 1 0,-1 0-112,1 1 0,-1 0-76,2 1 1,0 0-60,4 0 1,1 0 229,-23 12-347,14-4-84,14-5-174,14-7-156,10-4 78,20-4 151,12 0-50,22-3 28,12 2 162,-28-1 0,0 0-45,2 2 1,0 1-21,-1 1 1,0 1-28,-2 2 0,-1 2-12,-3 1 1,-1 1-110,20 16 130,-12 1 75,-13 3-26,-13 0-5,-7 1 0,-16 2-50,-11 3 100,-16 2-50,14-18 0,-1 0-128,-3 2 1,-1-1 339,-2 1 1,1-1 3,-1 1 0,1-1 2,2-1 0,1 0-16,-18 15 354,12-7-556,15-9-67,9-7 22,13-5-111,14-5 150,15 1-72,16-4 5,12 0 30,-27-1 0,0 0 43,2-1 0,-1 0 0,0 0 0,0 1-51,26-4 1,-5 3 44,-13 0-61,-9 1 67,-10 0 0,-9 0-56,-4 0-414,-4 0-409,-4 0 129,-1-2 750,-4-4 0,2 3 0,-2-2 0</inkml:trace>
  <inkml:trace contextRef="#ctx0" brushRef="#br0" timeOffset="166923">11316 14750 14309,'29'6'252,"-7"-1"-174,-21-5 914,-1 0-886,-12-1 499,-5-3-23,-13-1-346,-5-2-236,1 2-68,2 2-643,6 1-807,12-3-3327,6 0 4845,13-3 0,-3 4 0,2 0 0</inkml:trace>
  <inkml:trace contextRef="#ctx0" brushRef="#br0" timeOffset="167332">12056 13968 16741,'19'44'243,"0"0"0,-1 0 0,2 0 0,0-1 1,1-2-144,7 3 1,1-1-1114,4 2 0,1-1 1013,0-5 0,2-2-104,-1-1 0,2-2-159,-3-4 0,0-3-180,-5-3 1,0-3 239,16 9-795,-14-11-360,-17-16 1358,-15-32 0,-1 17 0,-6-19 0</inkml:trace>
  <inkml:trace contextRef="#ctx0" brushRef="#br0" timeOffset="167541">12571 14308 15464,'-39'29'571,"0"-1"0,0 1 1,1 0-1,2 0 1,3 0-317,1 8 0,4-1-636,-1 1 1,0-1 416,4-4 1,0-1-37,-13 17-505,13-16-413,14-17-930,11-9-426,26-24 2274,2-3 0,1-2 0,9-5 0,8-11 0</inkml:trace>
  <inkml:trace contextRef="#ctx0" brushRef="#br0" timeOffset="167850">12809 13868 16297,'-9'-4'415,"3"1"-415,6 3 0,56-1-56,-11 1-1538,5-1 0,6 1 1594,-4 0 0,-3 0 0,8 0 0,3 0 0</inkml:trace>
  <inkml:trace contextRef="#ctx0" brushRef="#br0" timeOffset="168008">13402 14014 9766,'16'-55'-772,"-1"1"0,1-1 1,-2 3-1,0 1 1,-3 7-1,-1-9 1,-4 14-1</inkml:trace>
  <inkml:trace contextRef="#ctx0" brushRef="#br0" timeOffset="168165">13498 13482 12797,'-7'0'3170,"2"0"-2893,1 32 0,3 15-1059,-1 10 912,1-18 1,0 7 0,1-4-44,4 3 0,1-3-54,2 1 1,1 0-31,1-1 0,0 0-3,0-5 0,1 0-26,-2-4 1,0-2 273,5 18-3799,-2-16 3608,-5-36 0,-2 5 0,-3-22 0</inkml:trace>
  <inkml:trace contextRef="#ctx0" brushRef="#br0" timeOffset="168833">14696 14484 11794,'0'0'0</inkml:trace>
  <inkml:trace contextRef="#ctx0" brushRef="#br0" timeOffset="169133">14841 13766 13581,'-13'48'319,"0"0"0,-1 0 0,2 8 0,0 2 1,3 2-133,4-11 1,2 0 0,0 1 0,1 2-1330,0 6 0,0 2 1,1 0-1,-1 1 1319,1 0 1,0 1 0,1-1 0,-1 0-14,1-2 0,0 0 0,0-2 0,1 1-3,1-5 0,0 0 0,0 0 0,1-2-14,2 13 0,0-3 1,2-1-6,0-5 0,1-3 0,2-1-16,-1-6 1,1-1 0,1-2-63,2 9 1,2-5-65,0-7 0,0-3 395,0-6 0,2-1-454,0-2 0,2-2-103,1 0 0,2-1-410,21 16-613,2-13-591,1-24 1776,-17-24 0,-3-5 0,4 4 0,0-27 0</inkml:trace>
  <inkml:trace contextRef="#ctx0" brushRef="#br0" timeOffset="169983">16519 14213 13306,'4'-4'1182,"-1"1"-521,-3 3-348,-59 17 147,15-3-702,-4 1 0,-2 1 413,14-3 0,2 0-110,-2 1 1,0 0 19,0 0 1,0 0 56,2-1 1,0 1 7,2-1 0,0 0 50,-23 10-73,13-4-123,14-5-17,14-4 17,19-1 843,21-1-961,21 2-3,-15-5 1,2 0-107,3 0 1,1 0 156,-1-1 0,1-1-11,-2 1 0,-2 0-399,24 2 99,-13 3 123,-17 2 258,-14 5 12,-12 6-12,-19 8 100,-12 8 51,6-16 1,-2 1-294,-3 2 0,-2 1 352,-1 0 0,1 0 17,-2 1 0,1 0 146,3-3 1,1 1-192,0 5 0,3-1-182,-2 10-39,15 2 5,38-23-28,21-7-311,-15-7 1,3-2 190,3-1 0,1 0 0,2-1 0,0-1-56,-1-1 0,0-1-205,-3 0 1,0-1-105,-5 0 1,0-1-129,-2 1 1,1 0 674,4-1 0,-2 0 0,3 0 0,0-1 0</inkml:trace>
  <inkml:trace contextRef="#ctx0" brushRef="#br0" timeOffset="170216">17292 14377 16885,'50'5'-163,"1"0"1,-4-2 0,-4 1-886,9 0-1052,-7-2 2100,-5-2 0,-19 0 0,-9 0 0</inkml:trace>
  <inkml:trace contextRef="#ctx0" brushRef="#br0" timeOffset="170366">17201 14676 18548,'51'17'-519,"0"0"0,0-1 1,-1-6-270,-4-12 1,0-5-4129,-2-2 1,0-2 4872,0-5 1,-3 0 0,4-6 0,-17 5 0</inkml:trace>
  <inkml:trace contextRef="#ctx0" brushRef="#br0" timeOffset="171058">18524 13313 13558,'0'-4'1770,"0"1"-1518,-12 33 0,-5 22-1664,6-8 1,-1 4 1732,-3 8 0,-3 8 0,2-1-103,3-3 1,2 0-1,0 0-134,2-12 0,1 1 1,0-1-1,1 1-26,-1 0 1,2-1 0,0 1 0,0-1 9,0 0 1,1 1 0,1-1 0,0 1 13,0 13 0,1 0 0,1 0 82,-1 0 0,1 1 1,2-2-37,2-1 1,2 0 0,1-1-260,0 0 0,2-1 0,2-1 181,2-1 1,2-2 0,2 0-35,0-2 1,2 0 0,1-2-6,-1-4 0,1-1 1,0-1 147,8 14 1,0-3-143,-3-9 0,0-4-17,-2-8 0,0-1-28,-2-6 0,0-1-202,20 21-243,-1-5-204,-4-11 1542,-5-11-1862,-8-12 1410,-7-22-2015,-6-43 1602,-8 14 0,-1-5 0,-1 3 0,2 4 0,-2 2 0,-1-15 0,0 1 0</inkml:trace>
  <inkml:trace contextRef="#ctx0" brushRef="#br0" timeOffset="172341">19366 13343 17384,'30'40'800,"7"6"-797,-12-20 0,2 2-789,12 13 1,-1 2 765,-9-12 0,-2 0-39,7 7 1,-3-3 327,-1 1-532,-9-12 185,-8-9-414,-8-8-253,-3-4-454,-2-7 125,-7-11-8,-4-11 758,-6-14 251,1-2 174,2 3 207,5 10 292,4 10-40,3 11-241,0 3-83,-2 5-29,-9 9 0,-4 5 151,-13 16 1,-2 10-54,12-16 0,-1 0-223,-2 4 0,-1-1 307,-2 1 1,0-1-141,1-2 0,0 0-92,-20 17-157,10-12-633,16-13-499,9-10-374,36-25 1506,4-5 0,2-1 0,8-6 0,-12 9 0,0 0 0</inkml:trace>
  <inkml:trace contextRef="#ctx0" brushRef="#br0" timeOffset="172616">19801 13857 12875,'4'0'-90,"-1"0"-106,-3 0 191,16-65 10,-7 35 12,1-10 0,0 2 509,-2 17 174,-3 7 241,-2 9-196,-2 2-425,-1 3 100,0 11-235,0 8-135,1 18-16,1 10-34,2 6-51,3 1-380,1-7-415,4-4-605,7-10 1451,9-3 0,-11-15 0,3-3 0</inkml:trace>
  <inkml:trace contextRef="#ctx0" brushRef="#br0" timeOffset="173300">20298 14088 16185,'25'55'-28,"0"1"0,-2-5 0,1-4-45,-6-19 1,-1-3-57,15 19-67,-5-7-191,-8-12-78,-6-9-358,-8-9-96,-2-8 51,-3-15-6,-5-12-643,-4-17 1304,-6-5 213,1 4 857,0 9 363,7 15-166,1 11-349,1 8-245,-6 23 4,-3 1 136,-7 21-136,-2-3-144,-2-1-219,-2-4-101,4-7-11,3-5-191,6-6-386,7-5-303,5-4 365,9-5 134,9-1 117,12-1 113,9 0 56,4-1 72,1 0 34,-2-3 0,-1 1 45,-5-1-45,-4 2 213,-7 1 571,-4 1 16,-5 4-492,-6 7-112,-1 9 0,-4 8-128,1 5-7,-3-1-55,0 2-1,-1-2 29,0-1-34,-1-1 78,1-5-27,-1-4-51,1-7-56,0-6-202,10-5-845,18-9-6238,13-7 7341,14-8 0,-25 6 0,-7 3 0</inkml:trace>
  <inkml:trace contextRef="#ctx0" brushRef="#br0" timeOffset="173450">21135 14734 11872,'57'-8'-1535,"-18"2"1,-28 6-1</inkml:trace>
  <inkml:trace contextRef="#ctx0" brushRef="#br0" timeOffset="173540">21334 14794 9150,'0'0'0</inkml:trace>
  <inkml:trace contextRef="#ctx0" brushRef="#br0" timeOffset="173660">21712 15035 13586,'0'0'0</inkml:trace>
  <inkml:trace contextRef="#ctx0" brushRef="#br0" timeOffset="173799">21911 15312 15462,'23'-6'-1078,"-10"3"1,-5-2 0</inkml:trace>
  <inkml:trace contextRef="#ctx0" brushRef="#br0" timeOffset="174407">22439 15236 18964,'10'45'26,"0"0"0,2-2 0,4-5-26,30 3-50,5-5-1602,1-4 538,-4-9-499,-4-4-138,-11-10 37,-7-3 64,-11-5 1616,-8-7 34,-5-2 779,-8-5 1096,-1 0-1280,-6 4-248,2 2 106,3 3 225,2 2 207,0 1-443,-1 1-234,-7 2-96,-6 8 414,-9 10 253,-8 11 22,-8 11-1015,21-19 1,0 1 325,-1-1 0,0 0-112,-17 21-67,7-11-801,14-10-544,10-13 185,19-5-245,27-19 1472,5 1 0,1 0 0,7-6 0,-17 8 0,-1 0 0</inkml:trace>
  <inkml:trace contextRef="#ctx0" brushRef="#br0" timeOffset="174825">22945 15518 11368,'61'3'185,"-10"10"196,-36 29-40,-4 0-211,0-4-130,-2-9-96,-1-9-106,-1-11 29,1-11 173,1-16 179,2-12 51,2-15-174,1-6-56,0 0-129,2 2 61,0 9 68,-2 10 34,1 12 163,-3 9 273,0 6 73,-3 15-296,1 10 201,-3 16 0,1 11-107,-2 3-190,1 3-100,1-4 72,0-4 51,-1-6-113,1-8-61,-3-8-621,-1-12-5148,2-38 5769,-2-9 0,2-4 0,-4 11 0</inkml:trace>
  <inkml:trace contextRef="#ctx0" brushRef="#br0" timeOffset="175567">23493 13498 14544,'47'-42'1238,"-10"8"-1193,-37 34 431,0 0-493,-3-2-224,-3-5-207,-6-5-62,-4-7 404,-1-2 106,-1-1 313,2 7 253,4 5 62,2 5-225,3 4-84,3 1-39,1 1-50,1 10 61,1 18-202,9 20 12,-1-13 0,2 5-663,5 8 0,2 3 650,-3-13 0,1 2 0,0 2-751,2 8 0,2 2 0,-1 1 715,0 2 0,1 1 0,-1 1 45,1 2 0,-1 1 1,-1-1-453,-1-1 1,-2-1-1,0-1 497,-3-6 0,0-1 0,-2-1-10,-1-3 1,-2-1 0,0 0-257,1 17 0,-2-2 227,-2-3 1,-1-1-42,0-4 0,0-2-32,-1-6 1,0-3 19,0-5 1,0-1 263,0-1 0,0-2-292,-1 1 1,-1-1-20,0 4 0,-1 1-1,-2 0 1,0 0 0,-1 0 0,-1 1 0,1-3 0,0 0-3,-2 0 0,-1 0 0,2-4 0,-1 1 0,-9 29-28,0-9-73,1-4-28,1-5 1800,1-4-1744,2-3 62,0-1 1760,2-3-1900,0-2 966,3-2-1196,1-5 143,1-6-877,3-8-957,0-31 2072,4-19 0,2-2 0,-3-3 0,2 7 0,0 1 0</inkml:trace>
  <inkml:trace contextRef="#ctx0" brushRef="#br0" timeOffset="176542">24687 12987 16023,'27'34'530,"-1"0"1,1 1 0,12 15-1,-3-1-385,-11-11 1,-1-1-740,1 2 1,0 1 665,1 1 1,0 0-34,1-1 1,0-1-40,0-2 0,0-2-51,1-2 1,0-3-20,0-5 0,1-1-107,-1-5 1,1-3-294,29 7 279,-1-9 185,-2-3 1,-4 0 5,-6 10 311,-8 7-249,-8 12-57,-9 7 135,-6 3-89,-6-3-51,-3-10-79,-3-12-525,-2-11-763,0-9-913,0-4 1590,0-11 786,-1 3-270,-4-4 273,-4 7 315,-3 4 1,0 2 1209,-3 12-554,5 2 0,-1 12-185,5 2-230,3 8-185,0 10-240,0 13-569,1-25 0,0 2 361,-1 3 1,0 2-9,-1 3 0,-1 1-11,-1 2 0,0 1-6,0 0 0,-1 0 20,1 1 0,0-1 33,0-2 1,1 0 33,-1-2 0,2-1-11,0-3 0,0 0 44,-1-4 1,1-1-40,0-2 1,-1-1-171,-6 28 181,-2-2-44,-5-3-45,9-26 0,-1 1 22,-2 0 1,0 2-23,1 1 0,0 0-6,0 2 1,0 0-253,0 1 0,1 0 260,0-1 1,1 1-3,-1-1 0,0 0 0,1-1 0,0-1 3,-1 0 0,0-1 14,0-1 0,1-1 103,-2 0 0,0 1 28,-6 10 1,-1 1-74,4-11 1,0 0 279,-5 9 1,1-1-272,-6 12 180,3-7-264,4-9 437,5-11-689,5-9-28,3-5-72,1-5 80,2-2-468,0-1-459,0-1-425,1-2-1064,-2 0 1013,0-22-6287,-2-7 7962,-1-26 0,2 25 0,0 2 0</inkml:trace>
  <inkml:trace contextRef="#ctx0" brushRef="#br0" timeOffset="207138">22577 11807 13373,'-4'1'1602,"1"0"-1048,3-1-251,-5 0-230,4 0-73,-4 0 179,5 0-33,9-2 117,1-1 40,12-1 66,0-1-167,2 0-101,1 2 22,-2-1-6,-1 2-33,-1 1-84,-2-1 84,1 1-78,-2-1 39,2 2-45,-1-2 0,4 1 84,2-3-23,7 1-55,3-2 28,6-1 33,3-1-17,0-1-50,3 1 6,-2 2-1,-1 0-5,-2 2 6,-5 1-6,-4 1 0,-5 1 0,-6 0 6,-5 0-12,-6 0 12,-4 0-12,-4 0 12,0 0-135,-3 0-1294,10 0-1372,2 3 2795,8 0 0,-8 1 0,-3-2 0</inkml:trace>
  <inkml:trace contextRef="#ctx0" brushRef="#br0" timeOffset="211372">22486 12417 9867,'0'-7'3058,"0"1"-2447,0 6 1242,0 0-1841,3 0-12,5 0 0,7 0 50,8 0-50,3 3 0,5 6-50,1 5 44,-1 9 6,-3 4 112,-5 4-55,-7 2 144,-7 0 174,-7 12-335,-13-12-35,-7 10-5,-11-16 0,-3 0 0,-1-5-5,2-4 5,5-3 0,6-3-6,8-3-341,5-1-371,5-2 7,11 1-840,8-3 5,23-1 1546,-6-7 0,0-1 0,4 2 0,9-7 0</inkml:trace>
  <inkml:trace contextRef="#ctx0" brushRef="#br0" timeOffset="211570">22900 12679 13939,'-34'5'3,"0"0"0,-20 9-9,49 7-28,3 4 29,7 2-930,30 7 935,17-10 0,-9-4 0,-4-12 0</inkml:trace>
  <inkml:trace contextRef="#ctx0" brushRef="#br0" timeOffset="211871">23078 12903 13172,'-1'5'-34,"0"0"-106,1-5 101,-5-59 39,6 35 33,-3-10 1,1 2 274,5 19-168,-2 8 23,0 3 77,0 4 500,3 7-80,1 11-295,3 13 139,2 11 0,-1 7-599,0 5 258,-2 3-163,-1-2 0,0-2-6,-4-5-151,0-9-319,-2-11 476,3-40 0,-3 10 0,2-25 0</inkml:trace>
  <inkml:trace contextRef="#ctx0" brushRef="#br0" timeOffset="-178414.73">7183 15446 10209,'0'7'123,"0"-2"1832,0-5-1602,0 6-348,1-4 85,0 5-90,2-7 0,0 1 39,1-1-33,4 0 100,4 0-50,7 0-22,7-1 5,7-4-39,8-3 0,6-2 6,8 4-427,6 1 421,-28 10 0,1 3-306,4 2 0,0 4 283,2 7 1,0 3-473,3 5 1,0 1 494,1 2 0,0 0 0,1 1 0,0-2 0,0-1 0,1-2 36,1-3 1,0-3-35,1-3 1,0-4-3,1-4 0,1-3 185,0-2 0,0-2-127,2-5 1,0-2-56,-1-3 0,1-3 0,-2-2 0,0-2 30,-2-3 1,-2-2 19,-3 1 0,-1-1-141,-6 1 1,-1 1 151,-5 1 1,-1 2 41,19-9 361,-9 9-456,-2 6-5,1 5 27,4 6 23,7 6 130,10 6-184,-26-6 1,2-1 62,7 1 1,2-2-61,7-3 1,2-1-363,-10-2 1,1 0-1,0-3 357,3-2 0,0-2 0,0-2-24,0 1 0,-1-2 0,-1-1 24,16-7 0,-5-2-306,-9 1 1,-4 0 291,-4 2 0,-2 0 11,-2 3 0,-1 0 3,3 1 0,0 1 32,0 3 0,-1 1-29,-1 2 0,-1 0 70,28 2-40,-5 10 23,-2 3-45,-1 8-5,5 2-3,-27-11 0,2 0 18,7 1 1,1-1 3,10-2 0,3-1-9,-12-3 0,1-1 0,2 0 19,2-1 1,1 0 0,-1-1-35,0 0 1,0-1 0,0-1-137,2-2 1,1 0 0,-4 0 134,7-1 0,-3-1-179,7-3 1,-1-2 178,-13 2 0,-1 0 0,2-1 0,2-1 3,1 0 0,0 0 16,-1-3 1,0 0 53,0 0 0,-1-2-65,0-1 1,-1-1-9,-1 0 0,0-1 0,-1-1 0,0 1 2,-2 1 1,-1 0-3,0 1 0,-1 1 25,-1 2 1,0 3 237,-2 0 1,-1 2-211,-3 3 0,0 2-53,24-1 1497,-10 4-1351,-7 0-79,-6 4 24,-1-1 983,-2 3-1237,1-4 248,3-7-2247,-3-9 2162,-3-12 0,-13 10 0,-7-1 0</inkml:trace>
  <inkml:trace contextRef="#ctx0" brushRef="#br0" timeOffset="-157322.75">1493 16893 15827,'28'33'231,"0"0"1,0 0 0,0-1 0,1 0 0,0-2-45,9 5 1,0-3-820,1 1 1,1-2 759,-1-3 1,0-1-14,-2-5 0,0 0-48,-3-4 0,0-2-34,-3-2 1,-1-2 470,24 9-498,-11-5-6,-8-4 265,-12-4-259,-8-3 0,-8-2-359,-5-1-1326,-1 0 1679,-2-27 0,1 18 0,-1-18 0</inkml:trace>
  <inkml:trace contextRef="#ctx0" brushRef="#br0" timeOffset="-156996.75">2068 16851 13413,'-29'33'276,"0"-1"0,0 1 0,-11 14 0,7-1-41,19-13 1,4 0-43,-1 4 0,0 1-64,2 1 0,0 1-54,1 0 1,1 1-40,0-3 1,1 0-32,1-1 1,0-1 8,0-3 0,0 0-14,0-1 0,0-1 0,-6 28-123,-3-4-135,-1-6 688,-2-8-934,0-20-958,2-7 1462,4-21 0,6 5 0,2-5 0</inkml:trace>
  <inkml:trace contextRef="#ctx0" brushRef="#br0" timeOffset="-150748.75">2838 17135 18846,'-11'0'269,"5"0"-219,19 0 6,12 0-50,16 0 61,14 0-724,-24 1 0,2-2 660,1 0 0,1-1 0,0-1 0,0-2 30,-1 0 0,-1-3-86,-1 0 0,-1-2-553,24-9-839,-11 1-784,-18 7-2772,-11 3 5001,-21 7 0,4 1 0,-5 0 0</inkml:trace>
  <inkml:trace contextRef="#ctx0" brushRef="#br0" timeOffset="-150515.75">2865 17550 15603,'-5'0'459,"1"0"1081,4 0-1310,64-12-23,-23 8-559,8-3 0,2 0 358,-18 3 0,0 2 13,2 0 1,1-1-4,1 0 1,-1-1-17,-1 1 0,-1-1 0,28-3-388,-11-1-603,-14 2-1014,-13 2 2005,-13 0 0,-7 3 0,-4 0 0</inkml:trace>
  <inkml:trace contextRef="#ctx0" brushRef="#br0" timeOffset="-149187.75">4799 16117 17512,'-15'0'96,"-3"0"-96,-7 0 0,-7 0 61,-6 3-10,-5 4-18,-7 5-226,-3 6 249,-3 2 22,2 2-16,-1-1-12,3 1-5,0-3 33,2-1 17,2-3 219,8-3-85,5-4-26,10-1-80,7-3-39,8-2-50,5-1 227,3 0-295,1-1-22,1 2 22,0 2 6,0 5 40,4 38 27,3 5-426,-2-7 1,1 1 408,0-2 1,0-1 58,1 0 0,-1 1-8,0-2 0,0 0-1,0-3 1,0 1-40,3 13 1,1 0-34,-2-13 0,0-1 0,4 12 0,1-1 3,-3-16 0,0-3 0,1 1 0,0-1-3,1-1 0,1 0-130,-2 0 0,1 0 130,2 0 0,-1 0 3,-1 2 0,0 1-3,-1 0 0,0 1 2,-1 1 1,-1 2 31,0 14 0,-2 1-34,-1-13 0,-1 1-253,0 10 1,-2-1 252,-1-15 0,-1-3-5,0 28 5,-1-6 5,0-6-5,0-8 692,2-7-697,0-6 259,3-7-260,0-4 563,1-3-562,0-4 5,0-1-6,-1-3 6,-2 0 0,-2-2 0,0 0 146,-1-1-113,2 0 1,0-1-34,4 0 5,6 0-5,-1 0 6,5 0 0,-2 0-1,4 0-5,4 1 6,8 0 67,7 0-62,7 0-6,5-1 1,3 0-1,-15 0 1,0-1-6,14 0-73,9-1-39,-35-1-16,-9 2-371,-15 0-2626,-16 1 3125,-16 0 0,10 0 0,1 0 0</inkml:trace>
  <inkml:trace contextRef="#ctx0" brushRef="#br0" timeOffset="-148038.75">5220 16983 11827,'8'0'594,"-2"0"-342,-6 0 219,29 65-102,-17-33-265,5 10 0,-2 0-9,-10-11 17,-3-5 5,-4-5 35,-6-4-102,-8-3 0,-8-3 130,-4-3-108,-1-4-72,2-1-61,4-2-594,11-3-3165,5-6 3820,8-6 0,-1 4 0,1 0 0</inkml:trace>
  <inkml:trace contextRef="#ctx0" brushRef="#br0" timeOffset="-147798.75">5588 16941 15037,'-37'29'143,"1"0"1,4-3 0,8-1-139,19-3-5,10-1 0,8-2 0,8-2-128,9-2 21,1-6-481,1-2-549,-2-5-2626,-4-1 3763,-5-1 0,-11 0 0,-4 0 0</inkml:trace>
  <inkml:trace contextRef="#ctx0" brushRef="#br0" timeOffset="-147529.75">5684 17265 13194,'0'7'331,"0"-2"-331,0-5 0,10-50 0,-5 31 84,7-37 207,-7 47 179,-4 5-61,3 3 157,-1 8 101,4 11-124,3 16-246,6 15-498,1 8 296,2 2-95,-2-4 17,-3-7-51,-2-9-112,-4-7-610,-1-9-364,-5-9 201,0-7 0,-2-7 1</inkml:trace>
  <inkml:trace contextRef="#ctx0" brushRef="#br0" timeOffset="-146789.75">6584 16923 14863,'40'5'175,"1"1"1,-4-1-1,-5 4-141,-5 12 33,-5 3 40,-10 5-68,-6 3-39,-9 4 0,-11 2 8,-3-13 1,-4 0-189,-14 8-105,-11 4-566,24-25-1104,10-6 1955,31-27 0,-13 15 0,18-16 0</inkml:trace>
  <inkml:trace contextRef="#ctx0" brushRef="#br0" timeOffset="-146605.75">6865 16980 15193,'-23'42'239,"0"0"0,3-3 1,10-5-240,29-2-179,14-4-208,14-5-1443,13-7-1849,0-7 3679,-2-6 0,-26-2 0,-14-1 0</inkml:trace>
  <inkml:trace contextRef="#ctx0" brushRef="#br0" timeOffset="-146340.75">7136 17163 14975,'43'-7'-17,"-1"-1"0,-4 5 1,-8 7 4,-16 21 7,-7 17-18,-6 8-250,-10 4 771,-5 0 180,-7-4-84,0-8-331,6-10-106,7-10-123,4-8 201,10-7-128,10-3-107,15-3-583,12 0-829,15-5 1344,-19-4 1,-2-1-1,5 1 1,2-9 0</inkml:trace>
  <inkml:trace contextRef="#ctx0" brushRef="#br0" timeOffset="-146177.75">7847 17237 4694,'33'-9'0,"0"-1"0,19-5 0</inkml:trace>
  <inkml:trace contextRef="#ctx0" brushRef="#br0" timeOffset="-146031.75">8184 17240 13116,'7'0'543,"-1"0"-543,-6 0-683,0 0 683,54-36 0,-40 27 0,13-9 0,1 0 0</inkml:trace>
  <inkml:trace contextRef="#ctx0" brushRef="#br0" timeOffset="-145921.75">8469 17203 13771,'42'-7'-1101,"0"1"1,18 0-1,-46-1 1</inkml:trace>
  <inkml:trace contextRef="#ctx0" brushRef="#br0" timeOffset="-145714.75">9008 17173 16000,'7'0'695,"-1"0"-695,-6 0-930,0 0-515,32-1 812,-20 0 118,24 0 168,-31 1 22,-1 0-818,-3 1 1143,-4 3 0,2-3 0,-2 2 0</inkml:trace>
  <inkml:trace contextRef="#ctx0" brushRef="#br0" timeOffset="-145247.75">9948 16828 18896,'25'-8'23,"5"5"-23,9 16-79,3 10-45,-3 14 1,-8 8 73,-11 5 44,-10 3-5,-15 0 11,-13-4 17,-11-4 50,-7-7 34,3-11-101,6-8-101,8-11-560,10-4-1215,10-18-1255,13-9 3131,10-19 0,-7 17 0,-1 2 0</inkml:trace>
  <inkml:trace contextRef="#ctx0" brushRef="#br0" timeOffset="-145073.75">10269 16893 18655,'-7'37'-267,"0"1"0,3-3 0,7-5-1032,47-5-1558,-1-5 2857,6-4 0,-27-9 0,-8-3 0</inkml:trace>
  <inkml:trace contextRef="#ctx0" brushRef="#br0" timeOffset="-144698.75">10574 17149 15670,'56'23'162,"-12"6"124,-34 7-6,-7 5 78,0-6-274,-3-6 23,0-11-79,0-8-28,0-6-107,1-4-105,1-1 49,4-9 163,3-6 23,3-12-18,3-5 51,1 2 11,0 5 129,3 7-89,-1 7-46,2 6-10,1 3-1,-1 3 348,1 7-118,-3 9-241,-1 12 56,-6 11-95,-4 2-117,-4-2-1099,-18 1-2200,-5-7 3416,-20-4 0,18-13 0,1-8 0</inkml:trace>
  <inkml:trace contextRef="#ctx0" brushRef="#br0" timeOffset="-143761.75">5612 16046 14264,'3'49'252,"0"0"0,0-5 0,0-7 50,1-12-229,1-8 33,-1-7-94,-1-4-12,0-4-661,-2-1-202,-1 4-2945,-3 2 3808,-4 5 0,3-5 0,-2-1 0</inkml:trace>
  <inkml:trace contextRef="#ctx0" brushRef="#br0" timeOffset="-142958.75">5555 17772 15384,'7'21'376,"2"5"-326,7 5-50,1 6 6,-1 2 83,0 0 51,-4-2-50,-3-2-79,-4-3 39,-3 0 40,-1 0 16,-1-1-66,3 0-1,-1-2-34,3-1 63,0-3-18,1-3-16,0-2 5,-1 0 0,0-3 23,-2 2 33,0 0 90,0 1-1,-2 4-94,1-3 28,-2 1-29,1-5-50,-1-5-39,0-4-50,0-4-532,0-3 582,0-26 0,0 18 0,0-18 0</inkml:trace>
  <inkml:trace contextRef="#ctx0" brushRef="#br0" timeOffset="-142184.75">7076 15893 12746,'0'-5'1691,"0"1"-55,0 4-1473,-4 5-51,3 7 44,-3 12 35,7 8-18,3 8-66,3 2 61,2 3 61,0 1-61,-2 2-28,-1-2-16,-1-2 44,-2-7-107,0-8-50,-3-9 23,1-9-28,-2-6-1,0-3-436,-1-2-1316,-1-11-3451,-6-7 5198,-1-11 0,1 11 0,1 4 0</inkml:trace>
  <inkml:trace contextRef="#ctx0" brushRef="#br0" timeOffset="-141518.75">7121 17911 15468,'0'19'1188,"0"7"-942,2 8-50,2 9-67,3 5-79,2 1-44,0-1 5,0-2-5,-1-5-6,1-3 0,-2-8-68,1-1 68,1-6 51,-2 0-18,1-3-27,-4-3-6,1-3 11,-4-4 34,0-5-45,-1 0-381,0-2-705,-7 2-684,-10-3-4756,-8-1 6526,-7-10 0,14 6 0,5-7 0</inkml:trace>
  <inkml:trace contextRef="#ctx0" brushRef="#br0" timeOffset="-140622.75">10554 15800 14471,'2'-3'2095,"-1"-1"-516,-1 4-1456,1-4-50,-1 3 11,3 2 84,0 17-45,4 15-22,0 19-295,-3-20 1,0 1 266,-1 3 0,-1 0 11,1 2 0,-1-1-17,-1-1 0,1-1-39,-1-2 0,-1 0 28,2 23-50,-1-7-6,2-12 0,0-6 0,-1-9 0,2-5 0,-1-5 365,-1-4-796,-1-5-399,-1 0-782,0-1-1071,0 3 2683,-11 3 0,9-2 0,-9 0 0</inkml:trace>
  <inkml:trace contextRef="#ctx0" brushRef="#br0" timeOffset="-139897.75">10559 18040 13105,'0'-9'2256,"0"2"-1264,0 7 72,0 0-974,-1 9-23,1 9 135,0 16 16,2 10-11,1 7-258,2 6 185,-1 0 34,0 2-123,-1-4 50,-2-1-10,0-7-85,0-4 0,-1-8-6,3-6 6,-1-10 0,0-6 28,0-7 220,-2-4-686,1-2-1163,1-14 1601,4-29 0,-3 20 0,2-18 0</inkml:trace>
  <inkml:trace contextRef="#ctx0" brushRef="#br0" timeOffset="-138479.75">11089 16092 14762,'44'-4'186,"0"0"1,-2 1 0,-4 0-131,8 3-50,1 0 134,-3 3 23,-2 1 89,-6 2-79,-5-2-133,-6-1-7,-6-3-27,-4 1-1,-7-1 158,-3 0 178,-4 0 1087,0 0-1355,-1 5-67,0 1 95,1 11-45,1 7 5,3 12-10,0 13 111,1 8-326,-3-25 1,1 1 250,-2 0 1,0 1-35,1 1 0,0 0 25,-1-1 1,0 0-15,0 0 1,1 0-4,-1 0 1,0-1-1,0 0 1,0 0-6,1 1 0,-1-1-9,1 0 1,-1 0-23,2 1 1,-1-1-142,1 1 1,0 0 117,1 0 1,0 0 14,0-1 0,1 1-14,0-2 0,0 0 2,9 29 6,-1-5-5,1-4 28,-1-4 10,-1-4 35,-1 2-40,-4-3-33,-1 2 27,-4-1-27,-1-1-1,-2 0-5,0-3 0,0 2 6,0-3-6,0 3 481,1-1-476,0 3 6,0 2-5,0 1 39,-1-3 250,0-1-295,0-6-5,0-7-1,0-3 6,0-6-6,2-1 1,1-1-1,1-1 6,2-3 0,-2-1 0,2-2-5,-3-5 5,0-2 0,-1 0 28,-1 0-23,1 1 29,0 2-34,0 1 0,1-3 0,-1 0 0,-1-2 5,1-1 29,-2-1 151,1-1-180,-1 1 1,0 0 0,-3 4-1,-4 0 29,-6 3-34,-7-1 0,-2 4 33,-7-3-27,-4 1-6,-8-1 50,-7-1 359,-4 0-286,-4 0 258,1-1-151,3-1-118,5-1-56,8 0-50,8-2-1,8 0-5,8-3-78,6 1-125,6-1-2047,2 0 59,1-15 2191,0-19 0,0 11 0,0-7 0</inkml:trace>
  <inkml:trace contextRef="#ctx0" brushRef="#br0" timeOffset="-123469.73">12363 17455 19087,'53'1'332,"-1"0"0,2 0 1,-3 2-317,-7-1 1,0 1-786,2 1 0,1-1 766,0 0 1,-2 0-264,0 1 0,-2-1-354,-2 0 1,0 1 644,-1 1 1,-3 0-1,4 1 1,-7 0-1</inkml:trace>
  <inkml:trace contextRef="#ctx0" brushRef="#br0" timeOffset="-123261.73">12404 17823 18997,'50'-7'-4,"-1"0"0,1 0 1,-3-1 6,-8 1 0,-2 0-887,3-1 1,-1 1 883,-1 1 0,0 0-45,-3 1 0,-1 0 141,25-1-914,-12 3-498,-13 2-250,-12 1-1481,-9-1 3047,-9-4 0,-2 3 0,-2-2 0</inkml:trace>
  <inkml:trace contextRef="#ctx0" brushRef="#br0" timeOffset="-122951.73">12834 17316 17372,'45'8'1120,"6"5"-1047,-21-2 0,0 2-493,3 1 1,1 1 495,2 0 0,0 1-29,-1 1 1,-1 0-18,-1-2 1,-1 0-25,23 13 342,-11-5-337,-12-3 254,-15-4 283,-8 2-312,-14 5-169,-14 11-62,-15 13-84,11-18 1,-2 1 78,-3 1 0,0 1-160,1 1 1,0-1-213,2-3 0,3 0-1684,-4 23-2324,16-11 4380,25-12 0,-7-14 0,7-9 0</inkml:trace>
  <inkml:trace contextRef="#ctx0" brushRef="#br0" timeOffset="-122202.73">14598 16904 16107,'-16'42'136,"-1"0"1,0 1 0,0-2-1,1-1 1,-1-2 333,-3 8 1,0-2-934,-2 0 0,1 0 586,0-1 0,0 0-75,1-1 0,0-1-46,2-2 1,0 0 0,2-2 0,1-2 230,3-3 0,0-3-256,-4 17-385,8-17 364,5-15-258,10-9-376,22-37-117,0-8 23,-6 3 1,-2-5 471,-5 0 1,-3-2 181,0-2 1,-3-1 117,-1 0 0,-1 0 14,-3 3 0,0 2 141,-1 4 1,0 2-21,3-25-14,0 11 288,2 12 157,2 7-264,1 10 697,1 5-747,3 9 462,3 3-439,6 7 173,6 13-78,7 16-172,-15-4 1,0 5-570,1 5 0,0 1 488,2 9 1,-1 1-56,0 2 0,-2-1-4,-1-2 1,-2-1-17,-1 1 0,-1-2-23,-2-7 1,-2-1-46,-3-4 0,0-2 26,5 18 6,-8-17-6,-3-15-224,-4-10-762,-7-6-1027,-23-10 2013,-3-6 0,-3-1 0,-5 1 0,-15-13 0</inkml:trace>
  <inkml:trace contextRef="#ctx0" brushRef="#br0" timeOffset="-122009.73">14300 17564 17714,'61'-11'291,"1"1"0,-2 0 1,-4 2-276,-17 4 1,-2 0-432,2 1 0,-1 0 378,-1 1 1,-2 1-31,25-1-935,-17 3-970,-18 7 1972,-14 6 0,-8-4 0,-3 1 0</inkml:trace>
  <inkml:trace contextRef="#ctx0" brushRef="#br0" timeOffset="-121436.73">15681 17099 16460,'52'0'181,"1"0"0,-2 0 0,-1 0-100,-10 0 0,-2 0-618,2 0 1,0 0 289,-1 0 1,0 0-410,-3 0 1,-1 0-3294,24 0 3949,-17 0 0,-21 0 0,-12 0 0</inkml:trace>
  <inkml:trace contextRef="#ctx0" brushRef="#br0" timeOffset="-121251.73">15697 17443 17876,'55'0'60,"1"0"0,-2 0 0,-2 0-58,-16 0 1,-1-1-334,2 1 1,0 0 223,-2-1 1,-1 1-404,-2-1 1,0 2-1329,26 12-6969,-12 5 8807,-11 13 0,-16-13 0,-11-3 0</inkml:trace>
  <inkml:trace contextRef="#ctx0" brushRef="#br0" timeOffset="-120152.73">18406 16950 15501,'-53'-10'17,"-3"2"17,3 16-973,-8 6 981,27-2 1,0 2 189,-1 1 1,-1 2-65,0 0 0,1 2-98,0-1 0,0 1-42,3-1 0,1 0 39,-23 13-28,12-3 269,12-9-308,12-7 156,9-4-156,6-4 28,9 1 44,10 2-66,14 1 28,13 2-29,10-1 219,5-2-218,3-3-1,-1 0-5,-3-2 0,-6 0 28,-7 2-28,-11-1-67,-10 1 67,-10 1-45,-7 2-11,-10 7-224,-13 9 168,-14 11 112,9-11 0,-3 1-159,-3 3 0,-2 1 276,0 1 1,-1 0 97,0-1 1,1 0 8,2-3 0,1-2 106,-17 18-190,13-11-89,15-9-51,8-8 73,38-4-23,6-3-19,-2-3 0,4-1-528,-1-1 1,2 0 527,3 0 0,1-1-28,1 0 0,0 0 4,-1 0 1,-1 0-8,-3 0 0,-1 0-17,-4 1 0,-3-1-246,19 2-359,-13 0-649,-15-1-706,-11 0 2259,-23-12 0,8 8 1,-13-8-1</inkml:trace>
  <inkml:trace contextRef="#ctx0" brushRef="#br0" timeOffset="-119742.73">17132 18378 10864,'-2'-5'2487,"1"1"-835,1 4-1226,1 73-263,2-33-622,-2 9 1,2 0 514,5-8 205,3-7-266,3-11-1,4-6-240,2-9-371,2-4-592,-2-22-3939,-3-8 5148,-8-21 0,-4 19 0,-5 3 0</inkml:trace>
  <inkml:trace contextRef="#ctx0" brushRef="#br0" timeOffset="-119494.73">17174 18124 14174,'10'-3'202,"-1"1"67,-5 2 352,-1 0-5549,-2 0 4928,1 1 0,-2-1 0,2 1 0</inkml:trace>
  <inkml:trace contextRef="#ctx0" brushRef="#br0" timeOffset="-119269.73">17742 18401 15546,'48'1'125,"0"0"0,-3-1 0,-3 1-708,9-1-850,2 0-1895,-6 0 3343,-6 0 1,-20 0 0,-9 0-1</inkml:trace>
  <inkml:trace contextRef="#ctx0" brushRef="#br0" timeOffset="-119086.73">17929 18626 14897,'44'-14'177,"0"1"0,-3 1 1,-3 2-201,9 4-492,0 3-907,3 5-2297,-5 6 3719,-2 2 0,-21-2 0,-8-1 0</inkml:trace>
  <inkml:trace contextRef="#ctx0" brushRef="#br0" timeOffset="-118819.73">18604 18482 13368,'12'-46'-55,"-1"1"1,-1 3 0,-2 5 54,-3 1 202,-3 9 268,-1 10 673,-1 9-185,0 5-331,0 4-380,0 12 128,0 13 196,3 23-426,1-18 1,0 2-288,1 3 0,2 1 142,0-1 0,1 0-3,0-3 1,0-1-138,5 20-331,0-11-800,-8-15-847,-1-8 2118,-4-12 0,0-3 0,0-3 0</inkml:trace>
  <inkml:trace contextRef="#ctx0" brushRef="#br0" timeOffset="-117959.73">17381 16018 12819,'-1'-7'168,"0"2"470,1 5-531,61 33-34,-31 3-417,9-2 0,-2 3 543,-22-5 0,-5 1-29,0-1 1,-2-1 135,4 26-116,-8-14-190,-1-11 62,-3-13-57,0-9 62,0-7 555,0-2-678,-2-13 293,-4-10-243,-3-20 0,-3-9 6,3-7-781,5 1 775,2 4 6,6 8 0,8 8 0,9 9 6,12 6 28,6 9-29,4 6 1,2 7 50,0 14 5,-4 9-55,-5 15 72,-6 10-262,-10 3 224,-7 5-40,-7-4-258,-4-5-689,-2-9 1137,-2-10 0,1-13 0,-1-6 0</inkml:trace>
  <inkml:trace contextRef="#ctx0" brushRef="#br0" timeOffset="-117293.73">19429 16712 18054,'34'35'72,"0"1"1,0-1 0,-1-1 0,-1 0 0,-2-2-70,0 2 0,-1-1-413,-1 0 1,0-1 409,-2-2 0,-1 0-39,15 18-332,-11-12 80,-11-11-801,-8-10 193,-6-8-569,-3-4 615,-9-3 612,-7-4 799,-8-4-82,-4-3 190,3-2-184,2 4 16,6 2 219,4 2-151,3 2-280,2 2-130,-3 0 136,-5 9 150,-7 10-22,-6 16-174,-6 13-378,15-20 0,1 1 163,0 0 0,0 1-31,-16 22-40,7-9-290,7-11-639,9-14-986,6-8-184,15-7-1742,8-10 3881,13-4 0,-11 1 0,-4 2 0</inkml:trace>
  <inkml:trace contextRef="#ctx0" brushRef="#br0" timeOffset="-117086.73">19992 17344 15277,'3'52'605,"-1"1"0,1-2 0,1-3-476,1-11 0,1-2-713,1-1 1,2-1 583,9 24-95,6-16-150,3-16-808,11-27-980,0-23 2029,-17 0 0,-2-2 1,2-4-1,-7-1 1</inkml:trace>
  <inkml:trace contextRef="#ctx0" brushRef="#br0" timeOffset="-116826.73">20202 17029 14253,'-1'-5'728,"0"1"-348,1 4-380,19 26 56,-4-7-56,16 23 0,-14-17 0,-3-4 68,-7-8-68,-3-6 50,-4-5-39,-2-2 119,-7-2-130,-3-6-141,-9-5 141,-6-11 0,11 11 0,0-1 0</inkml:trace>
  <inkml:trace contextRef="#ctx0" brushRef="#br0" timeOffset="-116327.73">21006 17124 16908,'53'9'93,"-1"0"0,-1 3 1,-5 4-92,-16 5 1,-4 4-409,1 3 1,-4 2 405,-3 2 0,-4 2 28,-4 1 0,-5 0 3,0-1 0,-5 0 41,-6-1 1,-5-2 0,-12 25-34,-14-10-39,-4-12-4,3-14-668,8-11-773,11-18-627,18-27-3877,20-15 5899,-4 15 0,1 2 0,7-5 1,-5 10-1</inkml:trace>
  <inkml:trace contextRef="#ctx0" brushRef="#br0" timeOffset="-116161.73">21541 17230 14762,'-40'8'1142,"1"1"1,2-1 0,6 2-941,3 9-197,12 3 29,7 5-34,23 7-207,13 6-807,16-7 0,9-2-2138,-14-8 0,3-2 3152,18 6 0,-3-5 0,-11-6 0,-13-9 0</inkml:trace>
  <inkml:trace contextRef="#ctx0" brushRef="#br0" timeOffset="-115942.73">21909 17603 15098,'7'0'566,"-1"0"123,-6 0-73,0 0-257,0 56-208,0-22-123,0 5 0,0 1-28,2 0-39,1-9-12,4-9-134,2-12-330,3-4-498,6-32-5068,0-9 6081,-7 2 0,-2 1 0,2-5 0,-4 5 0</inkml:trace>
  <inkml:trace contextRef="#ctx0" brushRef="#br0" timeOffset="-115702.73">21960 17168 14818,'21'22'39,"-4"-6"6,-10-10 381,-4-4 106,-2-2-464,-6-2-68,-5-4-213,-7-3-1193,-2-3 1406,5 2 0,6 4 0,5 3 0</inkml:trace>
  <inkml:trace contextRef="#ctx0" brushRef="#br0" timeOffset="-115294.73">22664 17325 17048,'47'-16'18,"0"0"1,-3 4 0,-7 11-14,-10 34-5,-7 16 34,-10 9-683,-8 4 750,-16-4 0,-9-6-101,-13-11-34,-3-13 149,1-13-529,8-8-501,10-14-961,17-23 1876,20-2 0,4-2 0,-3-6 0,2 15 0,0 0 0</inkml:trace>
  <inkml:trace contextRef="#ctx0" brushRef="#br0" timeOffset="-115124.73">23000 17337 17630,'-38'17'369,"0"0"1,4 0 0,10 2-370,26 13-297,22 9-537,18 4-1210,-13-20 1,3-2 693,7 2 0,2-3-882,-3-2 0,1-2 2232,1-1 0,-2-3 0,2 1 0,-13-7 0</inkml:trace>
  <inkml:trace contextRef="#ctx0" brushRef="#br0" timeOffset="-114952.73">23408 17684 15998,'15'47'5,"0"0"1,-1-4 0,0-7-168,5-13-66,-1-9-686,0-6-559,-2-25-2263,-2-11 3667,-4-24 1,-5 21-1,-3 3 1</inkml:trace>
  <inkml:trace contextRef="#ctx0" brushRef="#br0" timeOffset="-114701.73">23459 17323 15395,'-11'-3'-366,"1"-3"1,4 3 0,2-1-1</inkml:trace>
  <inkml:trace contextRef="#ctx0" brushRef="#br0" timeOffset="-114351.73">23560 16559 18123,'5'60'67,"1"0"0,-1-1 0,0-4 1,0-1-1,-1-8-48,-2-10 1,0-5-20,1 25 0,0-16-140,-2-13-588,1-14-846,-2-10-2061,1-15 3635,-1-11 0,0 7 0,0-1 0</inkml:trace>
  <inkml:trace contextRef="#ctx0" brushRef="#br0" timeOffset="-114094.73">23348 16536 17561,'51'-3'205,"-1"0"1,0 0 0,-3 2-203,-13 2 0,-1 2-3,1-1 0,-1 0 33,29 5-33,-10-5 0,-8 1-336,-14-3 218,-11 0-526,-11 0-1112,-15 3 1756,-28 8 0,17-6 0,-15 6 0</inkml:trace>
  <inkml:trace contextRef="#ctx0" brushRef="#br0" timeOffset="-110592.73">13598 15736 12483,'6'0'622,"-1"0"-611,-5 0 213,72 0-1117,-28 0 1086,8 0 1,2 0 153,5-3-78,1 0-51,-1-3-69,0 2 220,-1 0 7,-1 0-286,0 1 187,-18-1 0,3-1 148,4 1 1,1-1-306,-1-2 1,1 0-192,0 1 1,-2 0 123,-11 1 1,-2 1 18,2-1 1,-1 1-39,0 0 0,1 1-12,0 0 0,0 0-5,0 1 0,0 0 19,0 0 1,0 1-37,-1 0 0,1 1-98,-2-1 1,-1 1 97,30 0 0,-4 0 6,0 0-6,-3 0 0,4 0 525,0 0-525,-13 0 0,0 0 0,-10 0 0,-1 0-3,10 0 1,0 0 2,14 0 5,-7 1-5,-1 2 0,-4 4 0,1 1 34,0 3-34,4-2 0,1-2 0,2-1 0,1-3 6,-1-2-6,-1 0-6,-4-1 546,-1 0-574,-4 0 34,1 2-5,-2 2 5,3 2 0,1 0 5,3-2-5,2-1 56,4-2-532,0-1 448,0 0 28,-3 0 6,-3 0-6,-17 0 0,-1 0 0,15 0 0,11 0 0,-19 0 303,3 0-303,1 0 0,2 0 0,2 0 5,2-1-5,1-2 0,-1 1 0,-16 0 0,0 1-5,18-1-1,11 1 0,-20 1-27,-3 2 33,0 1 24,-1-1-24,1 1 6,2-3-1,2 0-5,3 0 0,2 0 0,3 1 0,1 1 0,1 1 478,2 2-478,3 0 0,0-1 45,2-1-73,-1-1-705,1-2 728,-2 0 5,1 0-321,-2 0 321,0 0 6,-3 0-6,2 0-6,0 0 6,3 1 6,4 0-6,-30 1 0,1 0 0,2-1 0,-1 1-3,2 0 0,-1 0 3,1-1 0,-1 0 0,1 0 0,0-1 0,-1 0 0,0 0 0,0 0 0,0 0-3,-1 0 0,1-1-3,-1-1 1,-1-1-9,1-1 0,-1 0 11,0-1 1,-1 0-12,0-1 0,-1 1 8,29-2 6,-2 2-11,-2 2 5,-1 2-39,1 1 40,1 0-29,1 0 29,0 0 5,1 0-6,0 0 0,-1 0-38,-4 0 38,-2 0-82,-6 0 88,-3 0 39,-5 0 169,0 2-202,-1 1 0,3 3-6,4-1 0,6 1-23,3 0 393,5-2-358,3-2-12,-1-1 0,2-1 5,-2 0-5,-17 0 0,1 0 0,-12 0 0,1 0 0,10 0 0,1 0 34,16-3-29,0-1 23,1-3-28,-3 1-50,-2 1 50,-5 1-3,-19 2 0,-1 0 3,12 0 0,10 0 340,-22 2-340,-1 0 65,1 0-65,1 0 6,-1 0-6,0 0 358,13 3-392,-10 0-16,12 3 44,-13-3 1,3 0-1,3-1-27,5 0 33,3-2 5,2 1-5,-13-1 0,0 0 0,18 0-144,-18 0 0,-1 0 149,11 0-10,3 0 5,1 0 0,4-1-23,0 1 23,3-1 0,-3 1 0,0 0-5,-5 0-7,-2 0 7,-6 1 5,-2 1 0,-3 1-6,-4 0 6,0-2 0,-6 0 0,-2-1 39,5 0 334,-7 0-267,7 1 18,-4 2-124,4 0 5,4 2-5,9 1 6,6 0 5,6 2-8,-14-3 0,0 0-3,19 0 0,-23-1 0,-2-1 0,0-2-34,-9 0 68,-10-1-34,-3 0 5,-5 0-5,-1 0-5,-1 0-51,-1 0-168,-1 0-460,-2 1-542,-1 4 1226,-15 8 0,11-5 0,-11 2 0</inkml:trace>
  <inkml:trace contextRef="#ctx0" brushRef="#br0" timeOffset="-109993.73">24299 15824 15345,'6'54'431,"0"0"0,-1-2 1,0-2-178,-4-18 1,0-1-719,-1 5 1,1 0 619,-1 2 1,0 0-9,0 1 1,0 1-54,0-1 0,0 0-36,0 0 0,0-1-3,0-2 0,0-1-25,0 0 0,0 0 33,1-2 1,2 0-63,0-1 1,1 0 0,1 0 0,1 0-3,8 29 5,1 0 97,1-2 49,-2 2-31,-7-30 1,-1 0 2,-1 1 0,0 1-22,-2 1 0,-1 0-59,0 1 0,-1 0-28,0 0 0,-1 0-12,1 0 1,-2-1-6,1-2 1,0 0 2,0 23 0,-2-5 0,0-9 302,-2-2-302,0 0 34,1 2 61,2 5 6,-1 4-12,0 7-406,-1 5 320,2-29 0,0 1 0,-1 3 0,-1-1-3,2 1 0,0-1 0,0 0 0,0-1 0,0 28 597,1-11-602,0-15-169,0-9 272,0-13-367,0-5-101,0-4-129,-4 2 114,-4 5-590,-7 6-167,-4 6-1003,-5 8 2145,-10 11 0,16-19 0,-3-1 0</inkml:trace>
  <inkml:trace contextRef="#ctx0" brushRef="#br0" timeOffset="-108494.73">13582 15689 15145,'2'46'168,"1"1"0,-1-1 0,2 19 0,2-4 134,1-20 1,1-3-541,2 1 0,1-1 330,1 0 1,2-1-32,0 0 1,0 1-62,2 0 0,-1 0 0,0 1 0,0 0 6,-1-1 0,-1 1 83,-1-1 1,-2 0 58,-1-1 1,-1-1-26,-1 0 0,-2-1-39,-2 0 0,-1 1 45,0-2 0,-1 1-26,-1-1 1,0 0-48,0 1 0,0-1-34,-1 0 1,-1 0 30,1 0 1,0 0 32,-2-2 1,0 0 8,0 29-49,0-4-18,2-3-22,1 1 0,4 2-6,1 2 0,4-1 0,-1-1 0,-1-7-6,-3-2 251,-1-6-245,-2-2 0,-1 0 0,-3 1 0,-1 3 0,-4 3-150,0 1 200,0 2-50,2-3 0,1-1-34,3-4 545,1-4-511,1-4 239,0-5-279,0-2 40,1-5 0,1-1 206,1 0-206,-1 3-5,0 3-1,-2 3 6,1 1 0,-1 2-5,0-4 5,0-2 39,0-8-34,0-4-5,0-4-5,0-3 5,0 0 0,0 0 0,0 1 0,0-2 0,0-1-6,0-3-151,0-1-863,0-1-385,0-8 1405,-5-28 0,4 20 0,-4-19 0</inkml:trace>
  <inkml:trace contextRef="#ctx0" brushRef="#br0" timeOffset="-84801.73">5374 14801 9134,'0'0'0</inkml:trace>
  <inkml:trace contextRef="#ctx0" brushRef="#br0" timeOffset="-82703.73">13821 14435 12158,'11'-1'543,"-2"0"-543,-9 1 2868,0 0-2868,-1 6-40,0 6 40,-2 12 0,1 9 0,1 7 0,0 5 0,1 0 0,0-3 6,0-4-6,5-8-50,2-6 44,17-9-50,-1-7-39,13-8 22,-4-12-61,-1-8 78,-1-11 44,-6-3-21,-4 1 33,-9 5 33,-4 8-21,-5 8-12,-2 4 44,0 6-38,0-1 67,0 11 67,0 11 0,7 18-107,5 19 15,4-7 0,2 2-416,-5-13 0,0 1 365,5 10 0,-2-2-2,1 8 5,-8-10 11,-4-7 28,-9-6 308,-9-4 112,-10-6-67,-14-5-17,-6-5-100,-3-4 456,0-3-731,3-1-874,0 0 874,-3 1 0,21-2 0,0 0 0</inkml:trace>
  <inkml:trace contextRef="#ctx0" brushRef="#br0" timeOffset="-81239.73">5347 14771 12326,'-2'-7'487,"0"2"-128,2 5 369,0 0-521,-4 3 51,0 0-79,-2 2-134,2-3 16,2 0-10,1-1-91,0 4 96,1 4-39,0 7-17,2 9 0,6 7 0,6 5-56,7-2 39,5-1 6,0-9 11,2-4 56,-1-7-56,-1-6-61,-3-4-152,-4-3 56,-3-1 51,-5-3 100,-3-8-44,-4-8 50,-2-8 56,-1-3-56,-1 3 5,0 4-5,0 7-33,3 6 33,2 4 5,7 3-5,4 1 6,7 1 5,5 1-11,5 9 0,1 7 0,0 13 11,-3 8 23,-6 4 167,-6 3 225,-9 0 11,-5-1-180,-5 0-21,-10-4 134,-6 0 95,-15-3-12,-8-2-992,-9-3 953,-6-5-50,-4-4-151,3-7-40,-1-4-677,25-6-1170,7-3 1674,47-23 0,-14 15 0,17-14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12:24:43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23914 5344 11777,'0'-7'633,"0"2"2386,0 5-1400,0-1-1115,-4 0-112,0-2 11,-3 1-62,3 0-279,2 1-62,1-2-78,1 3 78,6-1 0,9 1 16,16 0 52,17 0-68,-17 0 0,3 0-271,4 0 1,1 0 298,3 0 0,1 0 6,0 0 0,0 0-34,-2 0 0,-1 0 0,-4 0 0,-1 0-34,25 0 29,-10 0 5,-10 0 0,-8 0 67,-8 0 73,-6 0-107,-7 0 124,-5 0 765,-2 0-1302,-3 0 1,-1 0 0</inkml:trace>
  <inkml:trace contextRef="#ctx0" brushRef="#br0" timeOffset="7762">18742 11480 15076,'-6'-4'527,"1"1"-443,5 3 873,14 0-761,7 0-28,24 0-112,-15 0 0,3 0-1049,12 0 1,5-2 1057,-9 0 0,3 0 1,1-1-27,7-1 0,2 0 1,1-1-40,3 0 0,2 0 0,0 0 82,-1 0 0,1 0 0,-1 1-64,-5 1 1,0 1 0,0 0-19,-3 0 0,-1 1 0,-1 0-213,-4 0 1,-1 2 0,3-1 249,14 1 1,4 0-1,-3 0-37,-14-1 0,-1 0 0,1 1-384,13 0 0,2 0 0,-3 0 419,-15-1 0,-3 0 1,1 0-8,0-1 0,1 1 0,-1-1-28,19-2 0,-1 0-228,-5-1 0,-2 0 245,-8-1 0,-3 0 148,-6 0 0,-1 1-114,26-2 1320,-3 1-1371,1 1 95,-6 2-95,-5 1 636,-13 1-563,-10 0 1479,-7-1-1546,-6 0 865,-3 0-619,0 0 64,1 0-148,5-1-135,2 0 40,1 0 34,-2 2-107,-4-1 0,-4 1 0,-4-1 50,-1 1-50,-2-1 0,2 1 6,5 0 682,25 0-525,4 0-152,-6 0 0,1 0-680,29 0 705,-26 0 1,0 0-37,2 0 0,1 0 39,1 0 0,1 0 79,1 0 0,1 0-102,0 0 1,1 1 8,0-1 1,0 1-21,0 0 1,0 0 52,0 1 1,-1-1-28,-2-1 0,-1 1-31,-3-1 0,-1 1 6,24-1 22,-11 0-23,-15 0-5,-11 0 0,-11 1 168,-6 0-168,-5 1 787,-1 0-855,0-1-844,0 1-505,-10 9 1417,-25 14 0,16-11 0,-12 8 0</inkml:trace>
  <inkml:trace contextRef="#ctx0" brushRef="#br0" timeOffset="9449">17918 14685 15199,'16'3'1238,"6"-1"-1165,14-2 246,10 0-50,10 0-1174,6 0 1157,-27 0 0,0 0-188,3 0 1,0 0 2,3 0 0,1 0 92,1 0 1,2 0-828,2-1 1,0 1 683,2-2 1,0 0 22,2 0 1,0-2-222,1 1 1,0-2 307,4 0 0,1-1-126,5 0 0,0 0-292,-19 2 0,0-1 0,0 0 344,0 1 1,0-1-1,-1 0-24,17-2 0,-2 0-28,-7 0 0,-1 1 0,0-1 0,0 1 48,-3-1 1,3 0-32,-2 2 0,3 1 0,-2 0-17,9-1 0,0 1 52,-10 2 0,2 0 1,-3 0-62,2 1 1,-2 1 8,-1 0 0,1 0 0,0 0 0,-1 0 319,-1 0 0,3 0-284,-5-1 1,3-1-1,-1 1-35,5-1 0,1 1 202,14-3 1,-2 0-144,-19 2 0,-3 0-6,-2-1 0,1 1-28,-2 1 0,-1 0 69,-2 0 0,-1 0 24,0 1 0,-2 0-85,29 0-27,-2 0 5,0 0 56,3 0-67,-29 0 0,1 0 0,1 0 0,0 0 28,2 0 0,-1 0-9,1 0 1,0 0-20,0 0 0,-1 0 0,0 0 0,-1 0-20,-1 0 1,0 0 16,10 0 1,-1 0 2,21 0 19,-25 0 1,0 0 36,12 0-51,-1 0-5,0 0 0,1 0 84,3 0-84,5 0 0,-26 0 0,1 0 337,3 1 0,1 1-231,2 1 1,1-1-105,4 2 1,-1-1 81,3 2 0,0-1-247,1 0 0,0-1 221,0 0 1,1 0-56,0 0 0,0-1-3,0 0 0,-1-1 5,0 1 1,0 0 27,-3-1 1,3 1-34,14 0 0,0 1-3,-16-1 1,-1 1 4,12-1 1,-2 1-3,-19 0 0,-2-1 0,-1 0 0,0 1 0,30 2 423,-4 1-423,-1 2 0,0 0-5,4 3 10,2-2-5,-29-4 0,0 0 0,2 0 0,0 0 0,2-1 0,0 0-20,0 0 1,1 0 22,0-1 0,0 1-3,-1-1 0,0 1 0,-1-1 0,-1 0 25,-1 0 0,-1 0-8,-1 0 0,0-1-17,29 5 0,0-1-45,-3 1 11,1-1 34,-2 0 0,1-2 62,-1 1-12,1-3-50,-1-1 0,0 0-5,-4-1-35,-1 1 40,-6 1 0,-3 0 233,-5 0-188,-4 0 413,-4 1-458,-7-2 807,-3 1-857,-5-1 415,-4 1-365,-4 0 11,0-2 12,-4 1-23,2 0 0,-2-1 0,1 1-34,-2-1 34,-1 0 0,0 0-3612,-1 0 553,-1-15 3059,-20-30 0,15 19 0,-14-15 0</inkml:trace>
  <inkml:trace contextRef="#ctx0" brushRef="#br0" timeOffset="11766">7471 16036 11949,'52'3'186,"0"-1"1,0 1 0,-2 0-137,-13-2 1,0 0-931,8 1 0,4-1 897,6-1 0,4 1-382,-11-1 1,1 0-1,2 0 445,5-2 0,1 1 1,1-2-348,3 1 0,2 0 0,0-1 352,-1-1 1,0-1 0,-1 1-86,-3 1 0,-1-1 0,-1 1 0,-2 0 0,-1 1 0,0 0 11,-5 0 1,0 2-1,-1-1 22,-1 1 1,-1-1 0,0 1-260,-1 0 1,0 1-1,-1-1 321,20 1 1,0 1-57,1-1 0,-1 0 95,0 0 1,-1 1-88,1-1 1,0-1 78,0-2 0,0-2 59,-1 0 1,0-1-144,-20 0 1,0-1 0,0 0 178,20-3 1,0 0-127,1 0 0,0 1-67,-1 1 0,1 2 67,-2 1 1,-1 1-54,2 1 0,-1 0 50,-2 2 0,1-1-67,1 1 1,0 0 32,1 0 1,1 0-59,-21 1 0,1 0 0,-1 0 0,1 0 0,1 0 0,-2 0 17,19 2 0,-1 0 39,-5-1 0,-2 1 154,-8-2 1,-1 1-209,-7 0 1,0-1 173,-2 1 1,0-1-172,1 0 1,1 0 84,3 1 0,1-1-40,1 1 0,-1-1-16,0 1 0,0-1 122,-4 0 1,0 0 477,-3-1 1,-1 1-601,25-1-34,-9 1 17,-10 0 1844,-11 1-1861,-8 1 1070,-8-1-1642,-2 1-1073,5 8 1645,14 12 0,-12-9 0,5 4 0</inkml:trace>
  <inkml:trace contextRef="#ctx0" brushRef="#br0" timeOffset="13492">17410 18323 13200,'1'-4'498,"0"1"-391,-1 3 66,32 0 365,-1-1-502,1 1 1,3-1-183,-3 0 0,1 0 353,5 0 0,2 0-101,2-1 1,3 0-274,5 0 0,2 0 240,5-1 0,2 0-45,-14 1 0,0 0 0,2 0-661,2-1 0,2 0 1,0 0 637,0 0 1,1 0-1,-1 0-5,0-1 0,0 0 0,-1 0-333,-3 0 1,-1 0 0,-1 0 334,0-1 0,-1 1 0,0 0 67,-1-1 0,-1 0 0,1 1-28,0-1 0,0 1 0,0-1 76,1 0 1,0 0 0,-1 1-3,19-2 0,-2 0-113,-5 1 1,-1 0 98,-9 2 0,-2 0-79,-6 1 0,-2 0-5,-1 1 0,0 0 187,1 0 1,0 0-205,6 1 0,2-1 149,1-1 0,2 1-149,2-1 0,0 0 45,1 0 0,-1-1 27,1 0 1,-1 0-73,-1 0 0,0 0 36,-1-1 1,-1 0 83,-1 0 1,0 1-82,-3 0 0,0 1 657,-2-1 1,-1 1-683,-2 2 0,0-1 25,-2 1 0,-1-1 20,0 1 1,1 0-60,-3 0 0,1 0 0,1 0 0,1 0-6,-1 0 0,1 0 51,0 0 0,0 0-45,0 0 0,0 0 42,-2 0 0,2 0 137,11 0 0,1 0-154,-12 0 1,0 0-24,10 0 1,-1 0 14,15 2 50,0 1-67,-1 2 0,2 2 34,1 2 28,1-1-62,1 1 0,-30-5 0,0-1-6,1 0 0,0 0 20,2-1 0,-1 0-14,3 0 0,0-1 28,1-1 0,1 1 6,2 0 0,0 0 329,1 0 0,1-1-363,1 1 0,0 0 0,0 1 0,2 0 24,-3 0 0,2 0 1,-2 1-28,7-1 0,0 1 3,14 1 0,-2 0 0,-20-2 0,-4-1 5,0 1 1,-1-1 14,-3-1 0,0 1 169,29-1-189,-4 0-6,-3 0 6,-2 0 0,2 0 6,1 0 342,5 0-348,-30 0 0,1 0 0,2 0 0,0 0-3,1 0 1,-1 0 4,2 0 1,0 0-3,0 0 0,0 1 0,-1 0 0,1 0 3,0 0 0,0 0-14,0 1 0,1 0 11,0-1 0,1 1 0,1 0 0,1 1-3,1 0 0,1 0-153,0 1 1,1 0 155,0 0 0,0 0 0,0 0 0,-1 0 3,-1-1 0,0 0 39,-2-1 0,0-1-42,-1 0 0,-1-1 0,-1 1 0,-1-2 0,0 1 0,-1 0-12,-2 0 1,-1 0 11,29 0 473,-8 0-473,-6 0 0,-5 0 0,-3 0 151,-3 0-157,-1 0-5,-2 0 11,-3 0 399,-3 0-393,-1 0 711,-3-1-717,0 1 168,-2-1-173,-2 1 10,-1 0 34,-2 0-39,1 0 0,-1 0-56,1 0 56,-2 0-28,-1 0 23,-4 0 10,-3 0 18,0 0-23,-3 0 0,0 0-17,2 0 17,-3 0 0,2 1 34,-4-1-1794,1 1 411,0-1-573,0 0 265,3-3 1657,3-14 0,-3 10 0,1-10 0</inkml:trace>
  <inkml:trace contextRef="#ctx0" brushRef="#br0" timeOffset="37766.35">2103 5677 14521,'-28'-5'286,"5"12"-286,19 36 3,1-7 0,0 4-1412,1 16 0,0 5 1409,1-12 0,0 1 0,0 2-576,0 3 1,1 1 0,0-1 606,1-3 1,0 0 0,1-2-2,0-6 0,1-1 0,0-2 441,2 9 1,3-2-430,5 4 0,3-2-12,-4-13 1,2-1-243,6 11 1,2-2 230,-4-14 1,0-3-14,2-1 0,0-2-1,22 13 1076,-2-12-1081,0-9 0,-1-7 2310,-2-6-2271,-3-3 134,0-1-162,-5-5 730,0-5-674,-4-8 40,-1-8-63,-1-8-44,-4-9 0,2-11-268,-12 23 1,0-1 267,1-3 0,-1-2 0,0-1 0,0 0 14,-1-3 0,0 0-11,-1-2 0,0 0-3,-1-1 0,0 0-365,-1-1 1,0 1 361,1 0 1,-1 2-1,0 1 0,0 2 3,1 2 0,-1 2-11,7-25-63,1 10 41,1 11 33,4 2 0,-5 14 498,1 0-498,-7 15 766,-2 1-772,0 2 51,-1 1-50,1-1 5,-1 1 0,-1 1 0,0 1 0,-2 2 73,-1-1-68,0-1 23,1-2-33,1-4 5,0 1-6,3-3 0,-3-1 6,2 1 0,0-2 6,-1 1-6,0-2 0,1-1 0,0-3 0,2-6 0,3-4 0,3-8 0,4-2 0,4-4-67,4-3 61,4-2 6,1-1-28,1 0 28,-8 16 0,-1 0 6,8-11-1,7-7-5,-18 27 0,-5 6-5,-2 7 5,-2 4-45,0 1-11,13 1 56,-2 0 0,14 1 0,-4 1 0,3 1-40,1 0 40,-1 5 6,0 3 50,-2 6 34,-1 5-84,0 5 50,-1 6 106,-1 8-39,1 10-375,-2 7 316,-13-23 1,-1 1-63,0 3 1,0 0 28,1 3 0,-1 1-386,-1 1 1,-1 2 407,2 5 0,-1 3-789,-1 5 0,-1 1 736,0 3 0,0 1 1,-4-19 1,-1 1 0,1-2-548,2 16 1,-1-2 547,0-6 1,-1 0-70,1-3 0,0 0 70,0 0 0,1 1 13,0 4 1,0 2-275,1 6 1,0 4 258,-3-17 1,0 2 0,1 1 29,-1 3 1,0 2 0,1 0-304,-1 2 1,0 0 0,1 0 308,-1-1 0,0 0 1,1-1-22,-2-4 1,1-1 0,-1-1 97,1-4 0,-1-1 0,0-2-75,2 14 1,0-3-12,-1-8 0,0-3-12,0-4 1,0-3 248,-1-2 1,0 1-230,4 17 1,1 1-12,-3-13 0,0 0 369,4 13 1,-1-1-328,4 9-16,0-6-51,0-7 2696,-2-5-2696,0-3 0,-2-6 950,2 2-950,0-2 6,11 21-1,-4-10 73,-6-14 1,2 1 22,7 12-101,2 0 56,2-3-22,1-3 10,0-4 18,15 4 16,-7-11-33,14 4-45,-9-11 62,5-1-62,3-1 5,3 0 67,1 1-72,0-2 0,-2-1-3,-2-3 26,-2-2-23,-3-3-17,-1-2 17,-1-3-11,0-1 11,0-8 0,2-3 5,-1-9-5,0-4 17,-4-2 22,-1-1-39,-5-2-5,-1-1 5,-4-3 33,-1-3-27,-4-6 22,-3-3-243,-2-7 209,-3-5 6,-3-4 0,0-1 0,-3 3 12,0 6-12,-2 4 0,0 5 0,0 0 0,0-3 50,1-1-47,-3 10 0,0 0 2,2-17-5,-3 18 0,-1 2 11,0-8-5,-1 4 385,-1 2-391,0 2 0,0 0 0,0-2 42,0-4-42,0 0-6,0-15-27,0 18 27,3-6-22,3 23 252,5 2-224,3 3-6,2 3 1,11-2 5,-6 4-12,9 0 12,-7 4 0,1 3 0,5 1-22,3 1 22,5 2 6,3 1-1,2 4 12,-2 5 33,-1 4-50,-5 3 0,-4 2 34,-3 4-34,-1 4 96,-3 8-90,-1 6 16,1 10-22,-2 4 8,-6-10 1,0 1-291,-3-12 0,-1 0 282,4 11 0,-1-1 0,6 13 6,0-4 33,0-3-103,0-2 64,-1-2 0,0 0 0,-2 0 34,-1 3-26,-7-11 1,-1 1 19,-2-7 0,0 0-254,1 12 1,0 1 227,-2-10 1,-1-1 14,0 2 0,1 0-17,-1 2 0,1-1 5,-1-1 1,2 0 11,2 13 0,1 0-17,-2-15 0,2-1 0,1 10 0,1-2 5,8 8 29,1 0-277,4 1 232,1 1 6,4 4 5,-13-27 0,-1 1-3,2 1 0,-1 0 6,0 0 0,0 0-1,0 1 1,1 0-3,-2-1 0,1 0 0,-2-1 0,1 1 0,-1-1 0,1 1 0,10 26 0,1-2 11,-1-4 23,0-3-34,-6-17 0,1 0 34,8 15-34,-8-17 0,1-1 5,9 9 74,2 0-74,3 0 40,1 1-23,1-3-22,1 0 0,-1-4 556,-3-6-550,-2-2 74,-3-6-41,-2-4 430,-2-2-463,1-4 266,-1 0-272,4-3 56,1-1-56,3 0-6,16-2 12,-12 0 5,14-7-11,-16-1 0,2-10 11,2-3-11,-1-9 50,2-9-225,-21 15 1,-1-3 177,1-4 0,-1-2-308,0-4 0,-2-3 305,0-3 0,-1-2-441,0-2 1,-2-1 440,0-1 0,-2-1 25,-1-1 0,-1 0-25,-1 0 0,-1 0 3,-1 1 0,-1 0-3,-1 1 0,-1 1 2,0 2 1,0-2-3,-1 6 0,-1-4 0,1 3 0,0-8 0,1 1-19,-1 6 1,-1-2-1,1 3 16,0-5 1,1 2 2,0 0 0,-1-1-12,0 3 1,0 0-148,0 3 0,0 1 159,-1 5 0,-1 2 33,1-25 321,-1 14-438,-2-5-403,-1 13-410,-3-13-1119,0-4 1979,3 11 1,-1 0 0,1-5 0,-1-8 0</inkml:trace>
  <inkml:trace contextRef="#ctx0" brushRef="#br0" timeOffset="39026.35">2473 7054 13273,'22'37'84,"0"-6"-17,-9-27 78,2-2-77,0-2-29,1-6 56,-1-5-84,0-10-5,-2-2-1,-4-1 85,-2 6-17,-5 6-73,-1 5 39,-8 5 101,-5 1-84,-7 4 0,-3 7-50,2 9-6,2 8 0,6 6-34,6 0 28,5 0 6,11-6-5,4-4-6,10-8 11,-1-4 0,-1-7 67,-6-2 39,-6-2 185,-5-2-151,-6-6-106,-12-6 100,-7-4 23,-13 2 95,-3 7-129,1 3 85,4 5-208,9 1-11,7 0-174,9 0 95,5 0 90,11 0 39,8-4 68,12-6-96,4-8-5,0-6 61,-7-2 252,-9 4 1,-10 6-320,-14 8-140,-12 4-196,-14 14-359,-7 8-381,7 25 933,18-10 0,3 2 0,1 4 1,5 6-1</inkml:trace>
  <inkml:trace contextRef="#ctx0" brushRef="#br0" timeOffset="40086.35">5127 9312 11267,'-8'-5'2196,"2"1"-1910,6 4-102,0 0-150,-10-5-34,8 3 0,-8-3 0,10 5 56,-1 0 308,-1-1-308,-4-1-22,-3-4 22,-6 0 44,-3-1 96,-1 2-140,2 2-22,3 1 22,3 2-56,5 0-56,3 0-22,2 0 66,1-3-72,5-3 79,3-6 10,6-5-5,0-5 6,-4-3 95,-3 1-45,-5 6-56,-6 7 95,-6 6-95,-6 5 50,-5 9-33,1 2-17,6 8 17,5-3-67,5-2 27,8-4 18,9-4-96,10-2 95,9-3 1,2-3-1,-3-7 6,-6-6 62,-10-6 33,-7-4 230,-9 2-134,-13-1-1,-8 7 404,-10 6-51,-4 6-442,3 4-29,5 2-72,8 3-39,10 4-11,5 3-40,13 3 90,9 1-67,10-1 67,10-3-39,-2-5 39,-1-4 45,-9-6 229,-8-4 157,-8-3-347,-9-5-11,-15 3-34,-7 2-39,-14 5-123,1 3-835,3 9-969,14 12-2279,8 7 4206,20 4 0,-6-12 0,6-8 0</inkml:trace>
  <inkml:trace contextRef="#ctx0" brushRef="#br0" timeOffset="41506.35">2564 7107 11827,'-50'34'39,"10"-7"-27,39-26 1489,1-1-1495,-6 0 38,-1 0-38,-6 1-12,1 4 6,3 1-44,2 2-7,4-3 12,7-2 39,5-3 0,8-1 67,4-5-56,1-6-11,-1-6 56,-5-1-16,-6 2 66,-5 5-100,-4 3 128,-22 6-61,3 1 151,-20 2 56,10 0-95,1 0-57,6 0-49,7 0-85,4 0-5,6 0-79,2 0-22,2 0 112,1 5-5,5 0-1,1 5 6,3-1-5,-1-3 5,-2-3 61,-3-2-50,-2-1 247,-1 0-258,-7-2 45,-3 1-45,-1-1-73,2 2-218,6 0 100,2 0 57,5 3-325,8 2-264,15 5 723,26 2 0,-24-5 0,7 0 0</inkml:trace>
  <inkml:trace contextRef="#ctx0" brushRef="#br0" timeOffset="45866.35">2148 6973 8410,'-4'-6'-201,"1"-1"-796,3 4 997,0-2 0,0 2 0,0 1 0</inkml:trace>
  <inkml:trace contextRef="#ctx0" brushRef="#br0" timeOffset="47076.35">2576 7014 7817,'-4'2'1361,"1"-1"717,3-1-1854,-32 12 39,22-8 196,-24 9-262,31-11-119,0-2 23,3 1-39,-2-1 44,1 0-61,-4 0 134,-1 0-140,-5 0-33,-1 0 39,-4 0-45,-2 2 0,-2 6 0,0 7 0,0 7 5,3 5 35,3 1-40,5-3 0,3-3-6,4-3-44,2-3 50,7-2 0,4-3 11,7-3 62,3-5-68,0-1 124,0-2-45,-4 0-78,-4-1 167,-6-3 34,-3-4-139,-3-6-57,-6-5 45,-4-2 17,-7 0-17,-2 4-6,0 6 51,2 6 11,4 4-6,2 1-106,5 0-61,2 0 49,6 11-27,7 0 34,5 9 5,7-3 0,2-4 0,1-6 5,1-3 51,-1-4-56,-2-3 0,-4-6 34,-3-19-40,-8 2 1,-3-10 5,-10 15 67,-4 7-62,-7 7 85,-3 8-40,0 16-50,0 15 56,4 23-329,9-22 0,1 2 276,2 2 0,0 0-3,2-1 0,0-1-51,9 24 51,6-16 51,11-15 38,5-16 34,4-7-83,1-19-24,0-16-16,-17 3 0,-3-3-432,-2-8 0,-2-1 334,-2-4 0,-2 0 16,-2 2 1,-3 1-26,-1 5 0,-3 2-520,-6-11-202,-7 21-701,-5 38 1530,6 15 0,2 5 0,-1 3 0,0 21 0</inkml:trace>
  <inkml:trace contextRef="#ctx0" brushRef="#br0" timeOffset="47866.35">2304 7271 10769,'14'37'168,"-1"-1"0,0-2 0,1-9-17,8-17-22,0-4 190,-1-2-157,-1-2-106,-3-6-22,-5-4 95,-4-8 90,-5-4-96,-2 0 151,-8 3-145,-2 3-6,-10 8-117,0 4 61,-3 8-11,4 9-56,3 10 0,4 10 0,5 2 0,3-4 0,6-4 0,8-9 39,5-6 141,8-6-52,1-4 24,8-11-147,-14-6 23,1-13 11,-16-7 29,-4-3-68,-9 2 0,-6 5-51,-9 9 51,-2 6-162,4 7-331,6 0 493,7-1 0,6 4 0,3-1 0</inkml:trace>
  <inkml:trace contextRef="#ctx0" brushRef="#br0" timeOffset="49896.35">2099 6017 8500,'-9'-3'95,"2"1"-100,7 2 756,0 0-690,-4 0-16,2 0-45,-3 0-67,3-1 67,0 0 0,-1-2 84,2-1-84,0 1 78,1 0 482,0 2-453,-2 1-68,1 0 555,-2 0-303,1 0-90,2 0 270,-2 0-303,1 0 359,0 0-163,-1 0-275,0 0-21,-2 0-12,-1 0 89,-1 0-55,0 0-1,1 0-21,0 0-68,3 0 0,-1 0 0,2-1 5,-2 0 29,1-2-34,0 0 5,0 0-10,-1 1 5,0 1-6,1 1 12,1 0 78,0 0-140,0 0 112,-1-2-51,1 1-5,1-2 73,-3 1-67,0 2 67,-3-1-1,1 1-72,0 0 0,3 0-89,0 0 89,7 3-11,2 0 5,5 3 6,1-4-6,-3 0 1,-2-2 44,-3 0 17,-2 0 274,-2 0-330,-4-3 0,-2 0 51,-6 0 33,0 1-6,-1 2-33,3 0 0,1 0-45,5 2-6,1 3-33,2 5 39,6 4 0,3 0 0,10-1-185,4-6-263,5-3-6973,23-24 7421,-17 1 0,3-5 0,-26 11 0</inkml:trace>
  <inkml:trace contextRef="#ctx0" brushRef="#br0" timeOffset="50726.35">3037 5614 12903,'-56'-20'274,"10"4"-139,36 15-96,3 1-5,1 0-34,3 0-73,0 0 73,2 3-6,1 0 1,3 4-1,4-1 6,5 0 45,3-2-40,3-1-5,-3-2 6,-2-1 28,-4 0 66,-5 0-100,-2-4 0,-8-4 90,-5-1-84,-10-1 318,-5 6-172,-3 2-91,2 2 118,2 3-106,6 1-73,5 2-95,7-2 95,3-1 0,9-1-6,4-1-324,8 2 5,2 1-246,2 1-34,-3 1-437,-1 3-218,-7 6 1260,-2 13 0,-6-12 0,-1 4 0</inkml:trace>
  <inkml:trace contextRef="#ctx0" brushRef="#br0" timeOffset="51496.35">2865 5783 9800,'-10'-4'1837,"2"1"-1227,8 3 393,0 0-992,-19-5-11,13 8 96,-15 5-12,16 17-51,0 14-33,-5 8 247,-3 3-102,-1-2-139,-2-7 39,1-8-17,1-7-28,3-8-6,4-6-84,4-4-10,2-3-102,1-3 56,2-1-156,4-1 28,5 0 106,3-2 156,0-4-44,-2-5 56,-4-3 23,-2 2 94,-4 4-5,-1 5 90,-1 1-135,0 10-11,-5 6-112,-2 13 45,-6 8 11,0 5 95,1 1-72,0-4-23,4-7-34,4-9-145,2-8 173,2-8-229,0-2-90,7-3-151,2-1 11,8-6 95,-1-3 51,0-2 101,-5 3 218,-5 5 11,-3 8 560,-3 9-17,-6 10-111,-3 8-34,-6 2-45,0-2-213,1-5-139,3-5-12,4-9-51,3-4-38,2-4-219,2-3 39,6-1 213,-1 0 56,3 1 134,-4 7-44,-2 7 106,-5 10 11,-5 8-61,-5 4 33,-2 1-50,0-2-129,4-4-40,5-7-245,3-3-242,7-6-728,8-1 1255,12-3 0,-9-6 0,2-1 0</inkml:trace>
  <inkml:trace contextRef="#ctx0" brushRef="#br0" timeOffset="51616.35">2709 6882 11741,'-27'37'-105,"0"-1"1,2-3-1,7-6 77,17-17-588,1-3 57,6-2 559,6 1 0,-4-3 0,2 0 0</inkml:trace>
  <inkml:trace contextRef="#ctx0" brushRef="#br0" timeOffset="52296.35">2640 7299 10478,'-8'5'1243,"1"-1"-997,7-4 847,0 0-953,-25-3-95,18 1-45,-18-2-23,23 2 23,-1-1 6,1 2 78,-3 0-73,1 1-11,-2 0 6,-1 3-6,-2 1 5,-2 3 158,-1-1-130,-3-1 96,1-2-95,-2-1 50,0-2-84,1 0-6,-1 0 6,1-3 90,0 0-90,2-3 56,1 4 67,1 0 84,3 2-179,3 0-28,3 0-6,1 2 1,1 4-113,3 2 113,5 4-1,6-2 6,6 0 0,1-3 0,-2-3-22,-4-3 22,-5-1 162,-3 0 146,-5 0-146,-1 0-162,-3-4 34,-6-2-12,-5-4 62,-7 2 40,0 3-85,3 3 123,3 2-162,6 0-185,4 0 85,3 0 100,9 2 5,8 2 1,11 2-6,8-2 0,1-1 0,-3-3 5,-5-6 46,-8-4-18,-9-8 68,-19-12-95,-10 10 128,-17-5-83,0 18-51,0 3-252,9 4-1115,12-2-453,15-3 1820,14-6 0,-4 3 0,2-1 0</inkml:trace>
  <inkml:trace contextRef="#ctx0" brushRef="#br0" timeOffset="52906.35">2429 7343 7649,'0'0'0</inkml:trace>
  <inkml:trace contextRef="#ctx0" brushRef="#br0" timeOffset="54116.35">2580 7280 16323,'-37'1'282,"1"0"1,-27 0 9,45-1-258,2 0 9,2 0-43,4 0-286,3 0-1109,4 0-634,4 0 2029,19-3 0,-13 2 0,13-2 0</inkml:trace>
  <inkml:trace contextRef="#ctx0" brushRef="#br0" timeOffset="55666.35">7858 10552 10422,'-6'2'1159,"1"-1"785,5-1-2404,3 6-1052,3 2 1512,3 5 0,-3-5 0,-1-2 0</inkml:trace>
  <inkml:trace contextRef="#ctx0" brushRef="#br0" timeOffset="56896.35">1845 7452 13631,'-9'45'63,"0"1"1,0-1 0,0 0 0,1-1 0,1-1-28,0 7 1,2-2-903,0 3 1,-1 0 957,1-1 1,-1-1-43,1-3 1,-1-1-26,0-5 0,1-2-22,0-4 0,1-1 523,-3 22-599,4-8-375,2-10-60,1-7-1134,1-14-2866,1-7 4508,0-12 0,0 2 0,-2-2 0</inkml:trace>
  <inkml:trace contextRef="#ctx0" brushRef="#br0" timeOffset="57146.35">1575 8282 11956,'3'55'377,"0"0"0,0-2 1,3-5-154,15 5-555,3 0 454,2-6-16,3-10 180,-2-11-79,-1-12 147,-1-9-316,-2-11 152,4-15-113,0-16-78,-13 9 0,0-2-77,0-3 1,0-2-61,-2-1 0,0-1-185,0 2 0,0 0-1510,6-22 1832,-5 15 0,-6 21 0,-4 12 0</inkml:trace>
  <inkml:trace contextRef="#ctx0" brushRef="#br0" timeOffset="58136.35">913 10127 13312,'-7'0'140,"1"0"-166,7-36 1,8-14-1910,3-11 1922,-5 18 0,1-6 0,0 3 13,1 0 0,1 3 0,-1-1 0,-1 2 157,-3 4 0,-1 1-157,1-23 168,-5 16 371,-8 15-338,-5 16-201,-8 6 342,-4 21-146,0 12-90,1 25 105,13-18 0,2 2-124,0 5 0,3 2-85,1 1 1,2 1 53,1-1 0,2 0-31,5-3 1,2 0-26,2-3 0,2-3 0,6-2 0,3-3-26,2-2 1,2-3 22,2-4 1,2-2-159,3-2 0,1-3-91,0-4 0,3-2-138,14-3 1,0-4 238,-14-6 0,-1-4-71,9-3 1,-4-5 48,-2-26 100,-15-6 73,-11 4 174,-10 7 251,-13 12-229,-8 13 219,-13 9 330,-3 21-739,-1 12 83,2 21 38,19-19 1,1 1-50,4 0 1,1 1-79,-1 27-6,7-9 6,17-15 107,7-12 195,35-14-235,-12-15-28,14-13-16,-27-17 22,-10-13-23,-10-8-282,-13-5 265,-14 5 34,-10 7-39,-11 15-112,1 11 12,3 13-942,17 5 1139,16 15 1,3-7-1,8 7 1</inkml:trace>
  <inkml:trace contextRef="#ctx0" brushRef="#br0" timeOffset="58366.35">1883 9817 13049,'-51'20'457,"-1"0"0,4 0 1,6 4-414,18 0 1,5 2-786,-15 28 791,14 0-50,11-7 205,22-6-255,12-11-45,23-8-503,13-12 337,-23-9 1,4-7 260,14-13 0,-2-3 0,-22 12 0,-3 0 0,5-10 0,0 0 0</inkml:trace>
  <inkml:trace contextRef="#ctx0" brushRef="#br0" timeOffset="59016.35">2186 9902 14001,'-42'0'113,"0"-1"1,2 3 0,5 2-63,3 11-46,3 3-5,7 2-45,9-4-33,6-2 39,10-2 39,11-6-101,9-2 67,11-3-38,4-7-141,1-7-62,-5-7 169,-7-4 106,-8 6 6,-9 7 162,-6 6-157,-3 9 62,-2 9-17,-3 7 16,0 8-66,-1-2-6,3-5 6,3-5-1,9-8 6,3-4-11,9-3 0,1-1 0,0-2 0,-4-4-5,-3 0 5,-5-1 45,-7 4 78,-1 2 73,-3 1-202,6 0 1,12-5 5,2-6 0,11-12 5,-6-13-5,0-14-329,-13 18 1,-2-2 325,0-3 0,-1-2-22,-1-2 0,-3-1 25,0-1 0,-2 1-26,-1 1 1,-1 0 5,-3 4 1,-2 1-74,-10-23 82,-9 19 11,-11 20 34,-3 20-34,-3 24 73,2 22-326,19-13 1,3 3 291,2 3 0,2 2 51,4 2 0,2 0-40,1-2 0,3 0-30,5-4 0,4-1-18,0-5 1,5-1 507,24 17-510,11-11 17,8-11-56,3-11-101,2-6-876,2-7 1016,-26-8 0,-1-2 0,2 5 0,0-12 0</inkml:trace>
  <inkml:trace contextRef="#ctx0" brushRef="#br0" timeOffset="59856.35">958 11332 13866,'16'23'73,"1"10"-73,9 14-455,-2 9 567,-6-4 12,-5-5-124,-6-15 107,-3-12-107,-3-11 122,0-6-122,0-3-67,0-3 67,3-11 320,2-11-320,3-17 0,3-5 0,2-1-5,2 10 5,1 11 5,3 14 68,0 9 0,5 19-40,-2 11-33,3 20 0,-5 6-544,-2 3 544,-6-9 0,-5-10-90,-4-12 85,-1-12 5,-1-6-28,2-6 28,6-14 544,4-9-583,6-18 33,4-7 6,3-2-322,3 5 288,-2 11 0,-1 13 34,-5 11 6,-3 7 44,-4 3 79,-3 9-118,-3 4 295,-1 10-367,-1 2 44,2-2-45,2-5 29,11-7 50,-5-5-57,9-4 80,-7-6-35,-1-4 1,0-3-6,-5-2-157,-1 5 157,-3 3 22,0 3 29,0 4-12,2 9-39,4 5-34,2 8-55,5-2 44,1-6 11,1-8-414,1-13-470,-3-35 918,-12-6 0,-2-1 0,2-10 0,-7 19 0,0 1 0</inkml:trace>
  <inkml:trace contextRef="#ctx0" brushRef="#br0" timeOffset="59966.35">1865 11027 14129,'-33'-7'-759,"0"-1"1,-15 17 758,72 39 0,-14-17 0,14 11 0</inkml:trace>
  <inkml:trace contextRef="#ctx0" brushRef="#br0" timeOffset="60336.35">2065 11358 12197,'24'27'284,"0"0"0,-2-2 0,-4 1-105,-9 15-78,-3-7 145,-2-8-117,-2-10 16,-1-7-94,-1-5-12,0-3-39,0-18 67,0-5-67,1-21 6,2-3-1,4 2 1,5 6 0,4 10-6,3 11 0,3 9-12,0 5 12,0 7 0,1 10 0,-2 10-67,0 13 67,-2 3 51,-2-1-51,-2-7-118,0-11-16,-1-11-118,4-11-527,6-30 779,-6-3 0,-2-2 0,4-9 0,2-13 0</inkml:trace>
  <inkml:trace contextRef="#ctx0" brushRef="#br0" timeOffset="61486.35">2587 11168 12438,'-5'0'969,"1"0"-902,4 0 28,-18 61 45,14-28-115,-6 8 1,4-1-77,17-4 35,8-8 10,11-8-56,24-10-173,-10-15-358,15-15-186,-21-14-610,-5-11 935,-9 0 454,-7 3 280,-9 9 751,-4 12-208,-4 10-251,0 7-388,-2 8-100,-1 11-72,1 9 27,0 12-39,7 17-73,4-18 73,6 5 22,12-29-22,-7-9 12,5-13-7,-9-9-5,-4-8 6,-2-1-1,-3 6 7,-2 8 77,-1 10 152,2 15-84,0 10-96,5 15-55,1 3-6,4 0 0,0-6-6,0-9 1,0-10-29,0-6 34,0-8 0,9-28-5,-5 2-35,3-21 35,-7 13 5,-5 9 5,0 10-5,-3 8 51,1 5 22,-4 2-73,0 5 5,-3 6-10,0 4-23,2 3 22,-2-1-218,3-5-151,0-5 235,5-3-191,1-12-173,4-7 67,3-12-5,1-2 285,0 3 157,-2 8 5,-1 10 135,-3 6 23,-1 10 262,1 4-189,-3 9 447,0 1-464,-3-1-219,0-4-6,-2-5-5,0-5 5,1-3 6,-1-2 0,3-1 0,0-2-72,2-7-197,6-20-17,-3 0-118,5-12 208,-7 13 196,-2 5 107,-3 8 111,-2 8 203,-2 5-74,1 15-101,3 10 130,3 20-175,3 9-111,5 4-85,4-4 46,4-10-51,4-14 0,5-13 0,3-12 0,2-22-11,-1-15-20,-19 6 0,-3-2-283,0-4 1,-1-1 313,-2-1 0,-2 0 0,-1 4 0,-1 0-5,3-16 83,-3 15 23,-5 18-28,2 8 61,-1 12-55,5 13 368,6 14-442,4 15-5,6 5-141,2 1 141,0-8-11,-2-9-68,-2-12-134,-4-10 141,-3-7 38,-5-5-11,-1-11 45,-3-7 198,0-13-198,0-8 0,2-1 84,0 4-78,1 6-6,0 9-90,0 8 84,-4 9-212,0 17-560,-4 23 778,-2 0 0,0 1 0,-1 5 0,0 9 0</inkml:trace>
  <inkml:trace contextRef="#ctx0" brushRef="#br0" timeOffset="64916.34">7861 10562 13340,'-4'0'61,"1"0"-61,3 0 0,0 3 0,0 6 0,2 4 0,2 5-61,2-3 55,2-5 6,-1-4 28,-1-4-22,1-2 33,-1-5 11,-1-6-10,-1-7-40,-2-5 123,-1-10 50,-7 10 96,-1-2-168,-7 15 56,2 5-135,-3 3 12,2 2-1,1 0-33,0 0 0,4 3 0,2-1-67,3 2 62,2-1 5,1-2-12,0 1-32,0-1 44,2 0-62,0 0 56,3-1 6,-3 0 314,0 0-320,-2 4 1,0-1 5,4 6-6,5 3-44,7 2 16,5 1 34,4-1 0,-1-4 0,2-5-61,-4-3 61,-2-2-51,-5-6 51,-7-5 45,-4-8-34,-6-4 17,-7 0-28,-4 6 0,-9 7 39,-1 6-27,-2 14 27,3 11-39,1 19 11,6 12-276,6 8 265,5-1 0,6-3 0,9-11 0,7-8 0,10-11-33,3-9 27,12-10 68,-11-19-62,2-15 11,-22-20-6,-6-11-717,-9-5 718,-10 1 274,-6 10 406,-10 15-467,-1 16-79,-2 14-62,3 22-16,2 16 139,7 23-599,13-22 1,3 1 400,0 2 0,2-1-3,3-2 0,3 0 722,10 22-728,7-12-44,9-13 16,-1-14 34,0-7 51,-5-16-18,-5-13-16,-10-19-17,-5-19 45,-9 25 0,-3 1-17,-1-1 0,-2 1 30,-5 4 1,-2 4 249,-18-11 79,3 18-309,6 23-72,7 22 5,10 23 25,7-18 1,1 3-222,4 2 0,3 1 207,2-2 1,2-2-23,3-3 0,3-3 766,19 15-766,3-18 0,-5-12 5,-2-15 57,-8-26-17,-10-31-547,-9 17 0,-4-4 477,-4-6 0,-5-1 19,-1 2 1,-4 3 5,-1 7 0,-3 4 22,-1 5 1,-2 4 349,-17-10-316,1 14-56,7 11-20,10 9-304,9 4-432,7 8-242,21 9 1260,29 18 1,-17-15-1,13 4 1</inkml:trace>
  <inkml:trace contextRef="#ctx0" brushRef="#br0" timeOffset="66916.35">8525 10383 14679,'44'-28'-99,"0"1"0,0-1 1,-1 0-1,0 0 1,-1 0-207,-2 2 1,0 0 0,-1 0-722,0-3 1,0 0 0,-2 0-1597,10-7 1,-2 0 2621,-3-3 0,-5 2 0,-1 3 0,-13 7 0</inkml:trace>
  <inkml:trace contextRef="#ctx0" brushRef="#br0" timeOffset="67166.35">9122 9490 14981,'45'-9'65,"1"0"0,-4 0 1,-3 4-16,6 15 68,-7 10-23,-10 17-50,-13 15-856,-8 11 808,-10-28 1,-4 1 2,0 1 0,-3-1-124,-4-1 1,-1-2-616,-14 23 788,0-13 1,16-22-1,2-8 1</inkml:trace>
  <inkml:trace contextRef="#ctx0" brushRef="#br0" timeOffset="67816.35">10049 7766 13637,'3'-54'61,"0"0"1,-3 6-1,-7 7 63,-17 12-40,-17 13-6,-7 22-22,-1 19-744,24-6 0,2 4 696,2 3 1,3 2-26,-9 27 441,13-6-385,22-7 209,13-22-248,19-13 0,8-27-145,2-17-267,-25 14 0,-2-2 342,-1-1 0,-2 0 70,10-16 788,-10 18-642,-7 20 22,-3 51-17,-1-5 0,0 5-701,-1-3 1,0 3-1,2 2 554,1 6 0,1 1 0,0 0 20,1-2 0,0-1 0,0-1-429,-1-5 0,0-2 0,0-2 405,2 8 0,-1-3 193,-4-12 1,-2-2-194,2 23 3,-7-22 0,-4-1-3,-12 10 50,-13 1 23,-16-34 17,-6-19 55,-1-15 1461,4-19-1545,26 15 1,4-5-37,2-20 0,6-4-22,8 10 0,4 0-71,2 2 0,2-3 0,4 2 68,4 4 0,3 2 0,2-2-493,3-6 0,2-2 0,1 0 437,2-6 0,1-1 0,0-1-553,-7 13 0,0 0 1,-1-1-1,-1 0 375,-1 1 0,-1-1 0,-2 1 1,-1 0-230,1-11 0,-2 2 0,-3 0-1850,-3 7 0,-1 1 0,-3 2 2313,-3-13 0,-1 7 0,-2-5 0,0 23 0</inkml:trace>
  <inkml:trace contextRef="#ctx0" brushRef="#br0" timeOffset="68296.35">10200 6778 14717,'-33'9'31,"1"0"0,-19 19-31,49 19-621,1-15 1,2 2 620,2 7 0,2 1-304,1 6 0,2 1 340,3 2 0,3-1-33,0 1 0,3-1 11,0-4 0,2-1-14,0-5 0,2-2 0,-1-4 0,2-2-3,-1-5 0,1-3-2,22 20-42,1-13-642,-3-7 309,-2-11-57,-3-6 39,-4-16-403,-3-12 437,-1-19 55,-5-13-49,-2-6 358,-6 4 190,-4 6 718,-6 13 1277,-3 12-1535,-3 12-266,0 6-272,-5 6-56,-4 12-56,-6 10 196,-2 19 140,0 8-257,6 4-68,4-7 279,9-10-178,14-12-106,9-11 117,37-15-34,-13-16-189,-17 3 0,-2-4 235,2-28 94,-11-4 136,-11 3-169,-7 6-89,-13 11-107,-6 9-45,-11 8-258,-1 8-330,4 3-685,10 3 1318,16 0 0,9 0 0</inkml:trace>
  <inkml:trace contextRef="#ctx0" brushRef="#br0" timeOffset="69006.35">11018 7262 10058,'-6'0'2643,"1"0"-1579,5 0-974,-18 2 0,12 0-85,-14 1 1,17-1-6,-2 0 0,0 1 5,-3-2 40,-1 0 28,-2-1-67,-1 0 38,1 0-44,2-1-11,3 0-45,3-2-33,2 0 83,1-1 0,3-4 1,4-5-29,5-4 29,4-5-51,0-5-45,1-8-6,-2-3-44,-3-7 6,-2-3 38,-5 0-66,-2 3 173,-3 7 207,-3 9 123,-2 9-128,-3 11-113,-1 5-55,1 12-23,0 22 62,5 0 0,0 4-366,0 10 0,0 3 357,1 8 1,0 1-479,1 0 1,1 0 508,-1-7 0,2 0-59,1-1 1,0-1-1,2-4 1,0-1-37,1-1 0,1-1 2,1-5 1,-1-1-8,5 15 5,-1-18-6,-1-17 1,0-8 648,0-12-615,1-11 999,1-13-1027,3-10-6,0 0-27,3 6 27,0 9 6,3 14 6,3 6 33,5 8 17,2 8-50,0 7 38,-2 9-38,-7 3 33,-10 0 6,-7 1-39,-17-3-1,-10-1 40,-16-8-45,-7-6-45,-1-7-67,4-8-420,7-13-420,16-21-4400,12-11 5352,21-10 0,-7 26 0,6 8 0</inkml:trace>
  <inkml:trace contextRef="#ctx0" brushRef="#br0" timeOffset="69556.35">11410 7329 12494,'-34'31'298,"0"1"0,0-1 1,-12 12-1,7-5-248,14-6-50,12-8 901,8-9-901,16-6 275,8-4-281,14-2 123,7-3-297,17-22 147,-16 5 33,6-16 562,-27 14-529,-8 6 51,-6 6-10,-4 5-74,-2 14 5,0 28-5,0 1 6,0 19-1,9-21-5,7-8 0,11-13 0,8-8 12,5-14-7,3-20 23,-18 1 0,-1-5-872,3-14 0,-2-6 844,-6 8 0,-1-3 0,-1-1 0,1-5 0,-1-2 0,-1 0-13,-1-1 0,-2 0 0,-1 1 0,-2 5 0,-1 0 0,-1 2 10,0-9 0,-2 4-293,-3 10 0,-1 4 274,-1-20 4,-2 10 18,-7 5-62,-17 11 28,-2 12 1583,-11 26-1582,8 19 33,16 1 0,2 5-81,1 9 0,2 4 100,2 7 1,2 2-608,1 4 1,2 0 623,3-5 1,2-2-15,3-7 1,2-2-204,2-4 0,3-2 186,3-5 1,3-2-6,0-2 0,2-2 0,1-3 0,2-2-14,23 9-75,3-14-388,1-8-123,10-16-3091,-4-10 3691,-26 3 0,-3-1 0,3-4 0,-10 3 0</inkml:trace>
  <inkml:trace contextRef="#ctx0" brushRef="#br0" timeOffset="70176.35">12718 7239 14320,'-1'60'0,"4"2"0,13-8-6,-3-3 6,-1-12-5,-4-13-46,0-11 46,-4-10 5,4-3-6,0-13 6,4-10 0,3-20 0,4-9 0,2-4 0,-1 6 0,2 13 0,-1 16 0,3 10 45,0 19-45,1 11 0,-2 16 0,-3 10 0,-6 2 5,-4-6 46,-7-9-51,-1-12 0,-2-12-11,0-6-1,4-26 7,11-33 5,-7 24 0,2 0-140,4-10 1,3 3 133,13-11-84,5 15-10,0 14 27,2 11-6,-4 8 68,5 29 11,-16-3 0,2 23 34,-15-16-34,-1-4-6,-3-7 179,3-7-263,-1-7-218,5-4-487,5-23 795,13-27 0,-13 17 0,3-12 0</inkml:trace>
  <inkml:trace contextRef="#ctx0" brushRef="#br0" timeOffset="70446.35">13611 7186 13827,'0'42'84,"0"0"0,0-4 0,1-3-84,3 1-6,2-7-33,6-7-78,1-9 21,4-6-195,2-5-67,4-13-533,-1-6 12,2-14 582,-4-4 297,-3 1 705,-6 7 422,-6 10-635,-3 9-329,-2 5 134,-6 17-163,1 3-100,-3 15-34,4-1 0,3-1-45,8-4-297,8-12 342,18-31 0,-14 10 0,3-20 0</inkml:trace>
  <inkml:trace contextRef="#ctx0" brushRef="#br0" timeOffset="70566.35">13725 6836 14706,'-21'12'0,"4"-3"0</inkml:trace>
  <inkml:trace contextRef="#ctx0" brushRef="#br0" timeOffset="71446.35">13910 7084 14460,'26'46'13,"1"0"0,-3-2 0,-4-2-13,-9 13 0,-3-9-6,-3-10 6,-1-13-22,-2-12 22,1-6 0,3-5 0,5-11 67,5-7-67,4-15 0,3-6-39,-1-2 28,-1 8 5,-4 8-27,-5 11 33,-4 8 67,0 7-17,-3 11-11,3 8-39,-2 11 68,2 2-68,-3-2 0,2-8 0,-2-9-6,4-8 0,2-3 1,4-8 5,4-8 5,1-9 1,1-9-6,-2 2 0,-4 3-6,-5 10 6,-5 8 6,-1 5-6,-1 3 62,1 6 61,5 6-112,3 8 23,7 2-34,5-2 0,5-7-6,3-7-67,3-10-106,-1-12 106,-2-10-44,-6-9 117,-6 1 0,-8 7 173,-6 8-78,-4 11-95,-1 4 0,0 6 0,2 10 0,4 8 6,5 13-6,5 2-28,4 0 17,5-7-28,0-9 33,3-8 6,-1-7 0,-1-15-11,-1-7 5,-4-13 1,-4-4-1,-4 2 6,-5 8 50,-5 9-44,-1 9-6,-3 5 0,3 6-6,1 8 6,5 11 0,2 9 0,5 3-5,1-3 5,3-10-6,2-8 1,3-9 5,4-11 33,6-11-33,5-13 0,2-7 157,2-1-112,-4 7 33,-2 10 107,-5 8-45,-3 9-28,-1 6-62,-3 10-50,0 12-179,-2 13-521,-5 21 604,-10-13 1,-3-1-1,-1 5 1,-2 10-1</inkml:trace>
  <inkml:trace contextRef="#ctx0" brushRef="#br0" timeOffset="72376.34">11976 8877 12925,'39'32'15,"-1"0"0,-2 0 0,-8 0-15,-16 17 51,-4-1-51,-3-10-6,-2-12-50,0-12 50,2-9 6,5-16 62,4-13-62,9-20 0,-8 16 0,1-1-164,1-3 1,2 1 239,1 0 0,1 3-9,22-17-62,0 17 74,-1 15-46,-2 20 18,-4 14-18,-5 18-27,-7 9 72,-8 2 124,-6-6-45,-5-10-17,-3-11-112,-2-13-28,1-5 0,1-15 304,5-15-304,6-22 3,-4 15 0,2-1-441,2-3 1,1-1 437,0 3 0,2 0-3,0 6 1,1 2-37,16-8 39,-2 17 33,-3 22-27,-2 16 27,-3 17-33,-2 12 73,-3 2-17,-3-6 45,-1-9-67,0-12-34,1-13 879,4-6-879,6-18 0,6-12-89,4-18-237,-17 17 1,0-2 185,14-24 140,-6 9 0,-9 16 73,-7 14 28,-7 14-40,-2 14 186,-1 20-242,2-4 383,3 3-394,5-23-386,4-8-11,2-22-767,-4-16-1575,-4-29 2254,-5 25 0,-2-2 603,-2-3 0,-2 1 1299,-1 1 1,-2 2-808,0 7 1,-1 2 223,-10-14-329,6 19-449,3 14-50,5 6-341,2 4 609,2 1-1013,14 12 745,17 28 0,-11-19 0,6 15 0</inkml:trace>
  <inkml:trace contextRef="#ctx0" brushRef="#br0" timeOffset="72826.35">13444 8865 14045,'31'-27'-245,"0"0"1,-4 2 0,-5 8 244,-14 15 17,-4 13-12,-2 3 74,-2 10 44,0-3-123,0-7 0,2-6 0,3-6 5,5-11-10,18-25 5,-6 2-34,11-15 34,-12 21 11,0 11 29,-4 8 27,1 11 50,-1 12-33,0 12-78,-1 11 100,-2-2-100,-1-5 33,-2-9-39,1-12 0,2-6-5,3-13 10,4-10-5,5-15 0,2-9 0,0-3 0,6 1 0,-12 17-5,3 7 5,-11 17 0,-1 7 0,1 7 0,3 9-157,2 6-291,5 0-510,11-12-4182,2-4 5140,8-15 0,-22 3 0,-5-3 0</inkml:trace>
  <inkml:trace contextRef="#ctx0" brushRef="#br0" timeOffset="73306.35">14433 8569 12186,'3'-9'1753,"-1"2"-1747,-2 7 111,0 0 180,-52 30-213,37-15-84,-14 3 0,5 1-6,21-7-55,8-3 55,6-5-39,9-2 1,5-2-1,2-6 45,-1-4 0,-4-4 0,-6 0 73,-5 6-68,-6 4-5,-3 13 129,-2 33 0,2-2-31,-1-8 0,3 0-42,8 8-45,7-9 45,9-14 218,7-8-190,6-18-33,7-14-49,-23 5 1,0-7 42,13-23 0,-1-6 33,-10 11 1,-2-3-477,-2 4 1,-1-3-1,-3 2 426,-2-7 0,-3 0-28,-2-2 0,-2 0-34,-4 1 0,-1 0 31,-2 1 1,-1 2 2,-2 6 0,-3 3-37,-1 6 1,-4 3 36,-13-5 0,-10 21 5,-6 42-5,2 18-551,18-7 1,2 4 813,3 3 0,2 1-101,3 0 1,2 1 110,4 2 1,4-1-213,5-5 1,3 0-48,2-1 0,5-1-14,4-5 0,3-2-182,1-4 0,2-2-269,1-5 0,3-4-286,1-4 1,2-3 736,7-4 0,-2-2 0,5-2 0,-1-4 0</inkml:trace>
  <inkml:trace contextRef="#ctx0" brushRef="#br0" timeOffset="73406.35">15264 8778 13513,'0'7'1300,"0"-1"-1720,0-6 59,0 0 1,0 0 0</inkml:trace>
  <inkml:trace contextRef="#ctx0" brushRef="#br0" timeOffset="77766.35">5047 9553 13933,'-5'42'41,"1"0"0,0 1 1,1-1-40,3-5 1,0 0-390,0 1 1,0 1 402,0-1 1,0-1-17,0-2 0,0-1 84,3 29 56,1-10-286,3-7-218,1-10-152,1-9 516,0-10 0,-4-9 0,-1-5 0</inkml:trace>
  <inkml:trace contextRef="#ctx0" brushRef="#br0" timeOffset="78016.35">4877 10210 11749,'-3'5'403,"0"-1"-150,3-4 10,43 66-1565,-15-32 1405,3 9 1,1 1-53,4-8 721,6 0-565,-12-15 275,2-4-376,-15-18-11,0-18-27,2-15-54,-9 5 0,0-3-204,2-5 1,-1-2 68,0-3 1,0 0-219,0 3 0,0 2-4547,7-24 4886,-4 28 0,-7 15 0,-4 15 0</inkml:trace>
  <inkml:trace contextRef="#ctx0" brushRef="#br0" timeOffset="78676.35">5158 11633 12539,'1'-55'-10,"0"0"1,0 4 0,-1 2 9,1-11 0,-1 8 101,-5 14 78,-3 15-123,-5 13 17,-4 12 84,0 15-124,0 14 1,3 14 100,4 9-39,4 0-89,4-2-12,4-7-33,11-9 39,6-9-5,16-6-130,5-9-44,6-6-67,1-3 38,-1-9 7,-6-6 167,-6-9-22,-11-6 56,-9 0 157,-7 1-11,-5 5-18,-8 7 203,-4 6-230,-9 5 61,-1 8-117,1 11 5,3 10-11,8 13 68,3 0-102,9-1 7,9-8 60,8-10-32,10-10-35,3-6 68,0-12 0,-2-10-28,-6-12-45,-9-12 0,-9-3 0,-8-4 5,-12 4 1,-17 0-6,3 21-325,-1 3-610,18 19-135,13 16 1070,27 12 0,-16-7 0,14 3 0</inkml:trace>
  <inkml:trace contextRef="#ctx0" brushRef="#br0" timeOffset="79406.35">5757 11469 13340,'-9'-21'515,"-5"16"-431,-12 30-78,2 13 44,1 6-50,8-2 0,7-4-6,6-10-50,14-9 23,9-8-6,15-7-197,8-4-32,4-8-203,3-5-179,-2-6 331,-6 0 190,-4 3 95,-7 3 34,-9 2 56,-5-1 107,-8-2 151,-5-2-6,-3 0-22,-6-2-102,-6 4 197,-6 4-179,-7 4-101,-1 9-101,0 13 5,2 12 1,6 12 55,4 3-61,7-2-44,5-9-12,11-9 11,7-11 39,12-7 6,3-15-11,2-11-34,-1-18-339,-4-11 261,-6-4 84,-9 5 39,-7 10 89,-5 16 6,-3 10-83,-2 20 60,-2 18 18,2 19-256,0-12 1,1 2 184,1 3 1,2 1 5,2 1 0,3 0-22,2-3 0,3-2-3,2-4 0,4-2 267,22 11-267,5-16 0,3-13 6,1-24-4,-22-3 1,-2-5-944,2-15 1,-3-5 940,1-7 0,-3-4-20,0-5 1,-4-2-347,-3 4 1,-3 1 314,-4 8 1,-1 1 27,-4 5 1,-1 1-34,-3-23 442,-8 14-280,-21 16-1,-1 23-66,-14 25-17,13 22-10,6 18 634,15-21 1,2 2-614,3 1 1,1 2-9,1 0 1,3 1-26,2-2 0,4-1 0,0-3 0,5 0 2,14 6 1,4-3-48,-4-11 1,2-3-40,15 2 0,5-5 84,2-11 0,-1-5 0,6-1 0,7-3 0</inkml:trace>
  <inkml:trace contextRef="#ctx0" brushRef="#br0" timeOffset="79526.35">6976 11797 13788,'0'0'0</inkml:trace>
  <inkml:trace contextRef="#ctx0" brushRef="#br0" timeOffset="83176.35">4053 6417 9486,'-6'2'241,"1"-1"1053,5-1-992,-17-10-106,10 6-140,-15-8 258,14 9-101,-1-1-85,1 3-49,2 0-79,2 1 0,1 0-207,3 0 207,6 0 50,0 0 6,6 0 0,-3 0-5,0 0 100,-2-1 191,-3-1-191,-2-3-145,-2-1 27,-4 0-27,-3 0-1,-6 4 79,-1 0 118,0 2-112,2 0-1,3 0-89,3 1-39,3 0-28,2 1 33,1 1 29,0-2 5,3 0 0,2-1 5,3 0 68,1 0-39,-2 0 38,-3 0 46,-2 0-112,-2-1-6,-2-1 106,-5-2-106,-5 1 90,-5-1-85,-1 3-5,3 0 67,1 1-67,5 0 0,5 0-5,2 0-29,2 0 29,0 3 5,3 1-79,5 3 79,2-1 23,6-2-12,-2-1 17,0-2-23,-2-1 1,-3 0 0,-4 0 83,-1 0 90,-3-1-167,-3-3 27,-7 0 17,-5-1 11,-8 1 11,-3 2-66,1 1 122,-3 1-134,14 0-56,0 1-6,12 1 62,10 2 0,5 0 12,13-1-12,5-1 0,1-2 61,0-2-10,-5-4-46,-6-3-5,-7-2 79,-8 0-79,-4 3 5,-5-1 29,-7 1 33,-4 1 28,-8 4-95,-9 1-5,8 4-12,-4 3 17,14 4-51,5 2 12,4 2 34,5 0-40,8 1 0,3-1 45,9-2-17,0-3 62,8-2-39,-10-4 100,-1-1-67,-14-1 56,-3 0-11,-2-3-84,-4-2 6,-11-7 0,2 4 55,-6-3-61,9 9 0,4-1-5,3 3-1457,2 0-196,1 3 1658,1 9 0,-1-6 0,1 6 0</inkml:trace>
  <inkml:trace contextRef="#ctx0" brushRef="#br0" timeOffset="83446.35">4113 6494 10545,'0'5'773,"0"-1"-673,0-4-55,7 66 34,0-31-246,-1 8 0,1 2 117,5-6 127,1-2-346,5 3 269,8 8 0,-12-22 0,3 2 0</inkml:trace>
  <inkml:trace contextRef="#ctx0" brushRef="#br0" timeOffset="83596.35">4300 7118 11810,'-3'53'-24,"-1"-1"1,10 6 0,2-7 0,-1-13 0,13 2-1</inkml:trace>
  <inkml:trace contextRef="#ctx0" brushRef="#br0" timeOffset="84426.35">4501 7676 10881,'2'46'-2,"1"0"0,0-2 0,3-4-87,12 8-648,4 5 667,-9-23 0,1 0 22,0 0 0,0 1-137,0-1 1,0 1-107,12 24-230,-3-7 246,-5-10 497,-4-10-166,-5-10 835,-2-5-398,-5-9-437,0 0 17,0-3 313,1 0-386,5 4-62,2 1-84,5 7-89,2 1-420,2 4 195,0 4-257,-2 4 717,-2 2 235,-2 2 253,-4 1 229,-1-1-39,-2 1-230,-2-3-319,0-1-57,8 3-111,0-8 34,8 2-1,0-10-106,2-2-50,2-3 122,-1 0 35,-1 0 5,5 8 5,-10-4 29,2 2 95,-14-8 571,-1-3-151,-3 0-421,-1 2-60,-1 6-68,-4 11 577,2 22-219,-1 15-1007,3-20 1,1 3 746,4 1 0,1 1-62,2 0 0,1-1-259,5 0 1,1-1 241,1-9 1,0-1-20,14 22 0,-6-20 5,-5-15 74,-7-12-68,-5-9 1428,-4-14-1450,-9-11 461,-2-11-450,-8-2 73,4 6-68,1 13-5,7 10 0,3 12 17,5 13-11,8 13 27,6 9 12,9 4 39,1-5-28,-2-7 17,-1-8-67,-7-10 33,-3-5-34,-6-4 124,-4-2 280,-2 0 229,-2 0-1209,2-12 571,6-25 0,-5 16 0,4-13 0</inkml:trace>
  <inkml:trace contextRef="#ctx0" brushRef="#br0" timeOffset="85806.35">7965 10638 10707,'3'3'1961,"-1"-1"32,-2-2-1685,-11 0-106,6 0-84,-8 0-85,7 0 46,0 0-79,-2 1-56,-1-1-163,-1 1-134,-1-1-44,-3 0 201,-2 0 5,-2 0 169,-4-1-12,0 0 68,-1-2 22,2 2 246,2 0-139,2 1-79,5 0-45,2 0-39,4 0 0,3 0-6,2 2-10,3 4 16,6 4-12,7 4 7,7 2-34,2-4 33,-2-3-22,-4-5 28,-5-3 218,-6-1 180,-3-2-202,-14-23-140,-5 0 493,-12-16-269,0 13-151,2 11 22,4 8-111,6 6-40,7 3-45,4 7-78,8 18 117,7-1-72,8 10 5,6-20 22,1-5 51,-3-7 0,-3-12 6,-6-8 0,-6-16 5,-5-5 22,-9-2 130,-7 7-163,-8 10 50,-6 12-39,-2 7-11,2 7 0,3 4 0,7 1-280,7 1 68,5-3-248,12-3-358,11-15 818,16-28 0,-13 19 0,2-16 0</inkml:trace>
  <inkml:trace contextRef="#ctx0" brushRef="#br0" timeOffset="88006.35">5078 9171 10074,'-2'-5'2145,"1"1"-526,1 4-1540,-24-7-79,17 6 0,-18-5-12,24 6-27,1 0 39,3 0-5,1 0 5,4 0 0,-1 0 0,0 0 78,-4 0 12,-1 0 55,-1-1-134,-1-1-5,0 0 28,0-2 55,1-2-33,-1-3 280,1-4-207,-1 4 11,0 1-73,0 6-156,0 2 89,5 0-12,-1 0-27,3 0 39,-2 0 6,1-2 44,3-8-50,-2 1 11,0-5 73,-4 6 28,-2 3-33,-1 1-74,-3 2 35,-4 1-7,-4 1 46,-8 0-29,4 0-95,2 1-16,7 0-40,6 0 101,0 1-6,6-1-5,4 0 11,7-1-22,2 0 22,-1 0 0,-3-1 0,-4-2 22,-4 1 404,-4-3 0,-2 3-253,-1-2-167,-7 1 33,-3 1-33,-9-1 83,-11 2-89,11 1-33,-3 0-12,15 0-73,4 0 68,2 1 11,6 2 28,18 2-29,0-1 1,14 1 28,-11-4 5,-4-1 1,-5 0 5,-6 0 39,-4 0 67,-5 0-61,-1 0 28,-16 0-34,5 0-39,-12 0 0,11 0 0,3 0-50,5 0-6,1 0-431,2 0 492,-2 0 1,-2 0 67,0 0-68,-2 0-33,3 0-5,0 0-158,2 0 191,5 0 39,2 0-39,5 0-5,0 1-1,0 0 1,-1 1 5,-1 1-12,-2-2 6,-3 1 1,-1-2 5,-2 1 23,1-1-41,0 0 13,3 0-35,3-2 40,5-5 0,6-9 6,4-6 16,3-6-22,1-2-28,0-1 23,-2-1 10,-2 2-5,-4 4 0,-4 2 6,-4 7-12,-4 5 6,-2 5-5,-2 2-51,5-4 50,3 1-229,8-5-11,5 2 16,6 1-190,4 1 17,5 0-56,1-3 16,3 2 23,0-3-68,-1 3-346,-2 2-79,2 5 913,9 6 0,-24-2 0,1 4 0</inkml:trace>
  <inkml:trace contextRef="#ctx0" brushRef="#br0" timeOffset="88546.35">6960 9224 8511,'33'41'282,"1"0"0,-4-4 0,-4-4 3,-1-7 374,-3-5-569,-3-3 14,0-8-98,-1-2 46,2-6-119,1-1 193,1-1-126,0 0-62,1 0 29,-3 0 33,-3 0 0,-5 0 106,-3 0 236,-5 0 291,-2 0 963,-1 0-1461,-8 0 5,0-1 162,-10 0-268,7 0-34,0 0-51,8 1-1517,0 0 1254,1 0 28,-3 0-1332,-2 0 940,-5 5 550,-7 1 128,-8 7 0,12-6 0,-2-1 0</inkml:trace>
  <inkml:trace contextRef="#ctx0" brushRef="#br0" timeOffset="89196.35">5635 8366 0,'24'-38'0,"1"1"0,-5 7 0,0 0 0</inkml:trace>
  <inkml:trace contextRef="#ctx0" brushRef="#br0" timeOffset="90306.35">5668 8220 10561,'-43'32'222,"0"1"0,5-5 1,7-5-223,16-13 262,9-5-341,4-4 171,10-7-215,5-9 44,10-13-442,3-12 359,0-7 162,-7-2 6,-6 3 341,-7 10-23,-4 8 208,-10 13-112,-5 8-257,-10 8-90,-5 13 50,-3 13-89,1 18-225,15-16 0,2 1 230,1 3 1,1 2 4,1 1 1,1 0 33,2-1 1,1-1 106,-1 29-135,4-10-44,2-13-6,5-12-39,4-12-29,10-9 12,8-7 17,6-15-146,4-12-67,0-20 219,-20 18 0,-1-2-51,-3-2 0,-2 0 84,-3 0 0,-3 0 89,1-26 247,-8 12 73,-7 15-191,-5 15-72,-7 10-146,-1 14 6,0 16 61,1 21-99,13-12 1,2 3 84,0 6 0,1 1 0,2 3 0,2 1 3,0-2 0,1-1 22,1-3 1,0-2-12,2 23-67,3-17-5,1-15 5,3-13 0,1-9-6,2-4 6,3-8 601,2-12-601,1-16-123,-1-19 67,-10 20 0,0-1-115,-1-3 0,-1 0 171,-1 1 0,-1 1 0,1-24 6,-3 18 67,0 16-73,-1 15-11,0 11 11,0 17 0,-5 17 39,-2 21-241,1-22 1,0 0 243,-1 3 0,0-1 5,2-2 1,-1 0 2,-4 24 248,4-15-293,2-14-5,2-11 0,3-8 0,6-6-50,5-3 39,7-5 548,2-14-582,1-14-22,-3-23 22,-11 20 0,-1-1-199,-2-3 0,-1-1 241,-1 0 1,0 1 4,-3 4 1,1 2 42,-1-19 45,0 18 10,0 14-49,-2 12-51,-2 7-51,-4 16 51,-2 12 0,-2 25-6,5-21 1,-1 2-18,2 4 0,-1 0 23,1 0 0,0 0 22,0-2 1,1-1-23,-2 23-6,1-14 6,3-14-39,2-14 39,0-8-84,1-8 28,8-16-84,4-24-135,-3 10 0,1-2 95,1-11 1,-1-3 112,-1-1 0,0-1 8,-1 4 0,-1 0 53,-2 2 1,1 2 5,0-17 34,-1 15 307,-3 19-285,-1 13-16,-1 16 10,0 14 62,-6 17 62,-2 12 50,-8 7-28,-2-3 558,-1-6-743,1-12-11,2-7-163,6-10-357,5-2-304,3-1 824,11 3 0,-7-8 0,7 0 0</inkml:trace>
  <inkml:trace contextRef="#ctx0" brushRef="#br0" timeOffset="90866.35">4285 7928 8724,'0'9'179,"0"-1"-431,0-8-674,0 0 0,0 0 1</inkml:trace>
  <inkml:trace contextRef="#ctx0" brushRef="#br0" timeOffset="92756.35">4285 7945 12138,'-47'14'244,"1"0"1,1 0 0,16-6 428,28-8-62,1 0-314,-3 0-258,2 0 58,-4 0-13,1 0 268,0 0-245,-1 0 16,2 0 90,0 0-213,2 0-6,18 0-5,9 0 11,26 0 5,-19 0 1,1 0-328,6 0 1,2 0 321,5 1 0,1-2-437,2 1 1,1-2 436,2 0 0,-1 0 8,0-1 1,-1-1-9,-2-1 0,-1-1 2,-4 2 1,-2-1-73,-4 0 1,-3 0 74,22-2-5,-18 2 73,-16 0 426,-12 4 459,-8 0-779,-13 1 726,-10 0-916,-19 0-34,-15 4-263,20-1 1,-2 0 304,-4 3 0,-1 1-50,-4 0 0,0 1 36,-3 1 0,0 1 14,-2 0 1,0 1-54,1 1 0,1 0 56,2 0 0,0 0 0,6 0 0,1-1 0,5-1 0,2-2 0,-14 6-123,19-8 39,14-3-68,26-3 152,29-10 25,0 1 1,6-1-1012,-3-1 1,3 0-1,3-2 987,-6 3 1,2-1-1,2-1 1,0 1 6,5 0 1,1 0-1,0-1 1,2 2-339,0-1 0,1 1 0,0 0 1,0 0 330,-3 1 0,0 1 1,0 0-1,-1 1-1,-3 0 0,0 0 0,0 1 0,-2 1-2,8-2 0,-2 1 1,-2 1-141,-8 1 1,-1 0 0,-3 0 135,6 1 1,-5 0 5,10 0 61,-25 2 146,-18 1 2023,-13 0-2230,-36 6-70,0 0 0,-7 1 103,0 0 1,-6 1 0,-2 1-65,6-1 0,-2 2 0,-2-1 0,0 1-470,-6 0 1,-1 0-1,-1 0 1,0 1 498,0 0 1,1 1 0,0 0-1,1 0 3,4 0 1,0-1-1,2 1 1,1 0-538,-9 2 1,2 0 0,3 1 577,10-3 1,1 1 0,4-1-52,-7 2 1,5-1 131,-16 5 925,24-7-1143,21-3 2269,5-2-2174,28 0 0,28-4 0,10-1 0,0 1 0,5-1 314,-16-1 0,4 1 1,1-1-1,-3 0-314,6-1 0,-1-1 0,-2 0-19,-3 1 0,-1-1 1,-2 0 18,10-2 0,-5 0-2,-9 1 1,-4 0 1,22-3 0,-10 3 5,-5-2 107,-14 3 51,-11 0-90,-20 2-73,-23 0 0,-27 4-3,10 2 0,-5 1-55,-6 4 1,-3 1 15,-4 4 0,-1 1 42,4 0 0,2 2-167,7-2 1,1 0 166,5-1 0,2 0 17,5-2 0,2-1-17,-20 8-56,16-6-84,19-9 90,27-2 50,31-4-3,-2 0 0,6-1-258,-3-2 0,4-1 0,2 0 261,8-1 0,3 0 0,0-1 0,-10 0 0,0-1 0,1-1 0,-1 0-277,13-1 0,-1-1 0,-2 0 277,-8 0 0,-2 1 0,-3 0 8,6-3 0,-5 2 26,11-4-28,-24 4 72,-18 5 84,-8 1-156,-27 2-12,-33 1-16,4 3 0,-5 3 336,8-1 0,-1 2 1,-2 1-317,-2 2 0,-2 0 0,2 1-8,2 2 1,0 1 0,3 1 215,-11 3 1,4 1-205,11-2 1,3 0-97,-18 10 184,10-2-90,9-4-90,15-3 85,11-3 1444,30-6-1507,15-1 68,27-3 330,-24-1 0,1-1-325,5-1 1,-1-1-6,2 1 0,0-1 0,-2 0 0,0-1-17,-5-1 1,-1 0 144,25-4-10,-13-2 5,-24 5-117,-14 0-6,-30 6-23,-18 10 23,-19 10 108,24-4 1,-1 2-109,-3 2 0,-1 3-669,0 1 0,1 2 666,1 0 0,1 0 3,2-1 0,1-1-94,5-3 0,1-2 94,-16 13 34,15-11-34,12-11-39,9-7 422,14-4-439,17-2 56,27 0-50,-14-2 0,6 0-148,-1-1 0,6 0 0,2-1 1,-4 0 197,3 1 0,-2-2 0,2 1-2,0 0 1,4-1 0,-2 0-1,-6 1-317,7 0 1,-7 0 318,-9 1 0,-3-1 84,16 0-84,-12-1 50,-6 3 393,-11 0 2010,-10 2-2246,-12 0-168,-16 0-27,-17 5-18,4 0 0,-4 2 3,-12 6 1,-3 2-541,-5 3 1,-2 1 553,15-5 0,-1 1 1,1 0 4,-16 7 1,2 0-280,8-3 0,2-1 341,4 1 0,1-1-14,7-3 1,1 0 92,-23 11-246,12-6 89,15-8 0,15-5-123,7-5 1965,5-1-1909,9-1 826,7-1-793,16-4 201,9-3-167,9-4-17,4 0 12,0-1 5,-2 3 0,-9 0 0,-8 3 0,-11 3 44,-11 1 85,-5 2-45,-6 1-33,-1 0-51,-8 0-6,-7-2 6,-14-1 11,-10-3-11,-8-1 6,-6 1 5,1 1 23,4 3-29,9 1 1,9 1-6,11 0 0,7 0-79,8 0-100,2 0 11,6-4-173,11-6-315,10-12 56,-3-3 1,1-3-2444,1-2 1,0-3 3042,2-10 0,-3 1 0,5-4 0,-12 10 0</inkml:trace>
  <inkml:trace contextRef="#ctx0" brushRef="#br0" timeOffset="93586.35">4808 7773 11844,'-7'5'1860,"1"0"-1860,6-5 313,0 0-240,10-40-45,3 7-28,-1-2 0,2-2-551,12-18 31,-1 0-186,-1 6-275,-6 7 220,-4 9 139,-5 9 426,-5 7 34,-2 8-113,-2 4 23,-1 0-642,-2 2-1167,-3-4 2061,-1-1 1596,-1-4-285,1-1 268,1-1-588,3 4-688,1 0-225,1 4 113,1-1 123,4 0-79,6-2-162,7-1-62,6 1 135,4 3 16,1 3 40,0 2-74,-1 1-44,-3 9 174,-3 9-112,-4 14-79,-5 10 84,-6 4 0,-3-2 0,-3-7-151,-1-8-22,-3-9-465,-3-6-303,-4-3 790,-6-2 0,9-4 0,-2-2 0</inkml:trace>
  <inkml:trace contextRef="#ctx0" brushRef="#br0" timeOffset="116486.35">23072 5684 14376,'-37'4'201,"0"0"1,-24 10-163,44 18 112,2 24-1281,6-11 1,1 6 1194,2-6 1,-1 3 0,1 2-604,-1 8 1,0 4 0,0 0 590,1-11 0,1 0 0,0 1 1,-1 0-52,1-1 1,-1 0 0,1 0 0,-1 0 58,0 12 1,-1-1 0,1 0-12,0-3 0,0-1 1,0 0-14,1-4 0,-1-1 1,0 1-124,0-1 0,0 1 0,-1-1 138,0 1 1,0 0-1,-1 0-13,-1 0 0,0 1 1,0-1 62,-1 2 1,-1 0 0,1 0-85,-1 1 1,0 0 0,-1 0 44,0 1 1,0 0-1,0 0-18,1 0 0,0 0 0,0 1 3,0-2 1,0 1-1,1-2-259,1-3 0,0-1 0,2-2 237,0-3 0,0-2 0,1-1 44,-1 9 0,2-2-14,0-9 0,2-3 234,1-5 1,0-2-235,-2 29-50,2-3 44,1-7 23,0-9 1540,0-11-1602,1-12 1777,-1-5-1788,1-7 1468,-1-4-4028,0-2 652,2-21 1908,15-40 0,-11 26 0,10-21 0</inkml:trace>
  <inkml:trace contextRef="#ctx0" brushRef="#br0" timeOffset="120736.35">23591 6913 14488,'30'-22'109,"1"1"0,24-11-19,-27 49 33,-5 14-67,-6 26-780,-11-22 1,-3 3 723,-2 4 0,-3 2 33,-4 1 1,-2-1-12,-2-2 1,-3-2 149,-2-5 1,-3-3-61,-15 15-28,1-20 220,6-14-516,6-14-180,9-19-107,6-18-150,14-20 497,-1 22 1,3-1-129,4-1 0,3 0 16,3 0 1,1 1 13,0 3 1,1 1 280,-3 5 1,1 2-32,16-16 218,-11 13 724,-10 11-147,-8 9-605,-11 8 68,-13 15 633,-12 10-527,-12 16-95,18-16 0,1 0-284,-18 25 116,10-3-95,12-8 5,10-5 22,16-2-21,11 0-12,16 1-214,13-5-998,8-7 727,-22-13 1,3-5 484,12-14 0,-1-3 0,5 5 0,-23-6 0,-1 0 0</inkml:trace>
  <inkml:trace contextRef="#ctx0" brushRef="#br0" timeOffset="120946.35">24204 6468 14656,'42'43'41,"0"-1"0,-2-3 0,-3-2-30,4 8-56,1-5 1,-2-9-572,3-14-577,-3-15 1193,-3-20 0,-17 7 0,-8-6 0</inkml:trace>
  <inkml:trace contextRef="#ctx0" brushRef="#br0" timeOffset="121126.35">24547 6327 14482,'-23'53'287,"0"0"1,2-1 0,1-2-252,6-11 0,2-2-886,0 0 0,-1-1 850,3-4 0,0-2-39,-6 18 383,3-14-988,6-17-252,2-21-1983,3-19 2879,1-22 0,0 17 0,1 1 0</inkml:trace>
  <inkml:trace contextRef="#ctx0" brushRef="#br0" timeOffset="121276.35">24348 6454 14762,'4'63'56,"0"0"0,-1-4 0,0-4-56,-3-18 0,0-3 0,0-2 0,0 0-190,0 21-561,-1-13-279,-9-20-2762,-4-18 3792,-9-21 0,10 7 0,2-5 0</inkml:trace>
  <inkml:trace contextRef="#ctx0" brushRef="#br0" timeOffset="121406.35">24157 6658 15401,'62'-7'-51,"1"0"1,-1 1-1,-1 3-520,0 4 0,-1 2 376,2 1 0,-5 0 0,-21-1 0,-3 0 0,20 2 0</inkml:trace>
  <inkml:trace contextRef="#ctx0" brushRef="#br0" timeOffset="122386.35">22949 8710 13760,'30'-50'-2,"-1"-1"0,-1 1 0,-3 2 2,-9 10 0,-1 2-712,-1 0 1,-1 1 750,-3 4 0,0 2 62,5-16 384,-6 16-407,-2 15 246,-1 9-123,4 11 264,7 13-146,8 16-246,9 19 44,-14-23 0,0 2-67,1 0 1,1-1-51,-2 0 0,-1-2 11,13 20-5,-11-14-6,-11-11-56,-17-12 50,-16-7-89,-19-4 61,-13-4-114,14-7 0,1-3-356,-11-5-308,-1-18 5,41 11-213,26-3-195,14 2 650,21-3 528,-19 15 0,1-1 37,0 1 0,0-1 0,0-1 0,0 1 73,23-14-31,-10 0 703,-13 6 582,-16 4-430,-8 8-382,-16 5-190,-6 3 318,-14 12-318,-4 5 4,-2 13-284,2 23-45,15-13-45,5 11 39,25-19-72,6-7-29,15-8 68,1-7 28,0-13 11,-3-13-6,-6-10 6,-7-8 6,-7 1 128,-7 7-16,-4 10-68,-1 9-50,0 7-67,0 14 67,0 9-39,4 20 5,11 9-251,13 5-436,-2-31 1,5-4 720,17-1 0,-1-5 0,8 0 0,-23-11 0,0 0 0</inkml:trace>
  <inkml:trace contextRef="#ctx0" brushRef="#br0" timeOffset="122696.35">23987 8234 14101,'-42'43'229,"-1"0"1,6-3 0,8-2-101,17 4-39,8-1-6,17 1 117,5-2-66,17-4-63,2-6-72,2-8-5,-3-7-85,-4-7 79,-7-5 5,-7-2 6,-4-1 0,-6-7 0,-2-4 0,-2-10-5,0-2 5,-1 1-112,-2 4 39,1 7-45,-1 6-369,0 2-230,-1 0-201,2-5 918,1-11 0,0 9 0,0-5 0</inkml:trace>
  <inkml:trace contextRef="#ctx0" brushRef="#br0" timeOffset="123526.35">24651 8396 10382,'5'7'997,"-1"0"-325,-4-7 152,0 0-578,39-52 79,-28 29-160,10-8 1,-2 0 46,-17 12-139,-4 5 179,-24 6-179,2 4-6,-22 10 12,10 8 61,-1 12-34,8 7-33,7 3-62,11 0-11,7-1 0,16-3 22,9-3-16,18-8 33,9-6-33,7-8-675,3-5 669,1-15 0,-29 3 0,-1-5 0,1-6 0,-2-4 0,1-6 0,-2-3 3,1-4 0,-2-4-486,-2-4 1,-1-2 468,-2-1 0,-1-1-23,-4 0 1,-2 1 19,-4 3 0,-2 1 17,-2 4 0,-2 3-6,-8-21 6,-11 16 0,-10 21 23,-8 11 134,-2 17-118,3 13-34,7 18-5,8 20-29,12-21 1,1 3 28,1 4 0,2 1 0,0 5 0,2 1-3,2 0 0,1 0 0,-1-1 0,2-2-59,1-2 1,1-3-62,-2-4 0,0-3-6,3 21 1088,-3-18-1026,-1-19 86,-1-11-24,-1-25 5,3-13 39,3-24-6,-1 20 1,0 0 173,1-2 1,1 1-164,0 2 1,2 2-11,10-21 16,0 18 1,1 16-12,-1 10 0,2 16 62,-1 13-90,-1 19 23,-2 18-118,-7-9 0,-1 2-104,-2-15 1,0 0-242,1 11 1,4-6-1258,14-12 1686,19-26 0,-21-7 0,6-9 0</inkml:trace>
  <inkml:trace contextRef="#ctx0" brushRef="#br0" timeOffset="123756.34">25632 8257 14430,'-23'41'367,"-1"1"0,1-1 0,-8 17 0,7-5-320,17-19 1,3-3 115,2 23 5,18-13 137,10-14-237,17-13 94,7-8-267,3-22 195,-3-14-73,-27 3 0,-4-4 22,-4-6 0,-4-2-274,-1-5 0,-6 0 223,-9 0 1,-5 1 8,-3 2 1,-5 2-66,-9 6 1,-5 5-561,-2 7 1,-4 6 80,-10 9 1,-4 11 427,5 13 1,-2 7 0,4-2 0,5-6-1,2 0 1,-7 16 0,0-1 0</inkml:trace>
  <inkml:trace contextRef="#ctx0" brushRef="#br0" timeOffset="125716.35">23306 9349 10662,'5'-8'829,"-2"2"-140,-3 6 493,0 0-891,-14-55-117,0 34-93,1-12 0,-2 3 401,-9 20-118,0 4-62,0 4 1,2 6-219,0 11 12,2 16 273,-2 19-226,11-19 0,1 2-602,0 3 1,0 1 503,1 1 0,1 1-43,1-3 1,1 1-52,2-3 1,0-1 48,0 24-45,3-9 40,1-9-51,0-4-1104,7 6 51,-4-12-89,4 2-2001,-13-19 3199,-8-6 0,4-4 0,-2-2 0</inkml:trace>
  <inkml:trace contextRef="#ctx0" brushRef="#br0" timeOffset="125936.35">22650 9777 15149,'50'-19'222,"0"-1"0,-2 3 1,-3 4-173,17 7-599,-4 4 549,-7 1 6,-8 1 186,-9 0-433,-7 0-295,-5 2-550,-5-2-197,0 2-1948,-2-2 3305,0-7 1,-6 5-1,-3-5 1</inkml:trace>
  <inkml:trace contextRef="#ctx0" brushRef="#br0" timeOffset="126206.35">23649 9134 15564,'-49'40'588,"0"-1"0,4 1 0,8 2-446,19-6 1,6 1-574,0 3 1,3 2 455,3 0 0,2 2-8,0-3 0,4 0-14,2-3 0,3-1-3,0-3 0,3-3 290,16 22-301,6-11-62,4-11-361,1-10-647,2-10-824,1-23-4396,-5-16 6301,-7-22 0,-13 20 0,-7 2 0</inkml:trace>
  <inkml:trace contextRef="#ctx0" brushRef="#br0" timeOffset="126446.35">23684 9527 14012,'0'-5'274,"0"1"219,0 4-269,58-1-45,-27 4-137,8 0 0,0 5-36,-4 13 72,-4 16-78,-11 10-368,-9 7 402,-9 4-29,-16-1 1,-6-7 78,-10-8-84,-1-12 91,6-11-259,7-10-420,9-10-252,15-19-644,28-27-214,-12 17 1,2-3 1595,9-7 1,0 3-1,3-6 1,-8 12 0</inkml:trace>
  <inkml:trace contextRef="#ctx0" brushRef="#br0" timeOffset="126636.35">24101 9488 14095,'-38'42'508,"1"1"0,5-3 0,8-2-312,18 5-124,21-1 12,12-4-28,22-7-53,-20-16 0,3-3-246,3-3 0,0-3 22,3 1 0,-1-5-424,5-11 1,-1-7-2705,-1 0 0,-3-4 3349,-1-12 0,-4-2 0,5-4 0,-16 6 0</inkml:trace>
  <inkml:trace contextRef="#ctx0" brushRef="#br0" timeOffset="126946.35">24453 9264 15636,'42'22'149,"0"1"1,-3 0-1,-7 3 103,-4 25-1116,-11 9 906,-11-26 0,-2 1 115,-3 1 0,-3 2 13,-3-2 1,-3 1-14,-1-2 0,-3 0 42,-2-3 0,-2-1 84,-7 4 0,-1-2 82,-9 9-107,-6 1 120,23-29-372,6-7 44,5-4-50,3-3-554,2 0-1249,9 0 1867,12-10 1,-7 8 0,5-7 0</inkml:trace>
  <inkml:trace contextRef="#ctx0" brushRef="#br0" timeOffset="131746.34">25153 9365 12774,'-8'-4'1523,"2"1"-823,6 3 124,0 0-824,-13-3 6,12 3 291,1-4-85,21 5-16,18 6-56,10 4-100,8 5-437,2 3 475,0-1-22,-4 0-50,-6-2-1,-9-2 46,-9-3-51,-9-2 392,-9-3 218,-7-2 23,-4 0-224,-2 3 291,-10 4-655,-7 9-40,-17 10 90,-12 7-95,19-15 0,0 0-178,-2 0 1,0-1 107,0-1 0,1-1-294,-25 14-18,8-8-1102,14-12-2039,11-6 3523,13-11 0,5 3 0,2-3 0</inkml:trace>
  <inkml:trace contextRef="#ctx0" brushRef="#br0" timeOffset="131936.34">25736 9631 14163,'9'3'644,"-2"-1"-409,-27 16 0,-13 6 416,-11 8-1703,0 3 0,-4 1 1270,13-11 1,1-2-144,0 0 1,1 0 332,4-3 1,0-1-1714,-20 13 15,29-15 1290,34-26 0,-2 4 0,17-14 0</inkml:trace>
  <inkml:trace contextRef="#ctx0" brushRef="#br0" timeOffset="132346.34">26585 9129 14247,'-2'-35'185,"-1"0"0,-8-22 722,-16 50-358,-3 3 28,-1 3-359,0 11-61,4 6 90,3 18-135,7 12-62,5 12-220,8-25 0,2 2 170,1 0 0,0 1-262,1-1 0,0-1 259,2-1 0,-1 0 3,3 26-418,2-5-321,-3-4-73,-1-5-225,-2-4 23,-7-7-1575,-9-13 2589,-22-9 0,17-9 0,-6-3 0</inkml:trace>
  <inkml:trace contextRef="#ctx0" brushRef="#br0" timeOffset="132486.34">26155 9560 15339,'57'-23'-32,"0"0"0,-3 2 1,-2 4-244,-17 8 1,-2 3-672,2 1 1,1 1 945,4-1 0,-3 1 0,5 1 0,-3 0 0</inkml:trace>
  <inkml:trace contextRef="#ctx0" brushRef="#br0" timeOffset="132716.34">26837 8995 13469,'0'-6'1310,"0"1"-719,-20 31 0,-8 18-1293,-1 11 901,7-17 1,-4 4 0,5-1-60,4 2 0,3 0-9,1 0 1,3 0-93,3-3 1,3 0-40,0-5 0,4 0 165,5-3 1,3-2-171,12 22-152,16-10-213,5-8-750,6-12-751,6-10-5694,-3-20 7565,-4-13 0,-22 4 0,-10-1 0</inkml:trace>
  <inkml:trace contextRef="#ctx0" brushRef="#br0" timeOffset="132886.34">26995 9407 16478,'39'21'82,"0"0"0,-2-2 0,-3-1-82,3 0-37,2-1-635,0-3-603,-1-6-735,-5-3 2011,-8-5 0,-12 0 0,-7 0 0</inkml:trace>
  <inkml:trace contextRef="#ctx0" brushRef="#br0" timeOffset="133046.34">27287 9425 14062,'-39'47'240,"-1"0"1,3-3 0,5-3-241,3 8 0,2-6-129,8-9 94,3-10-1432,9-12-301,2-5 1768,4-12 0,1 4 0,0-3 0</inkml:trace>
  <inkml:trace contextRef="#ctx0" brushRef="#br0" timeOffset="133416.34">27044 9405 15384,'3'-23'639,"4"13"-421,12 37-207,-2 15 135,-3 10-522,-8 10 398,-3-30 1,-3 1-18,-7 30 40,-4-5-45,-10-12 78,0-10-156,0-12-85,4-11-458,7-7-114,3-13-340,13-14 33,24-32 974,2 5 0,2 0 0,-13 20 0,-1 0 0,6-5 0,1 0 0</inkml:trace>
  <inkml:trace contextRef="#ctx0" brushRef="#br0" timeOffset="133606.34">27318 9372 15883,'-52'16'993,"-1"0"0,5-1 1,5 1-496,-2 9-302,13-2-196,13-4-67,10-3 67,15 3 0,13 4-218,16 4-152,13 3-303,9-5-692,-26-14 1,1-3 243,3-6 1,0-4-1874,0-5 1,-1-5 2993,0-8 0,-2-1 0,3-5 0,-12-1 0</inkml:trace>
  <inkml:trace contextRef="#ctx0" brushRef="#br0" timeOffset="133816.34">27543 8884 17406,'21'40'9,"0"0"1,-1-1 0,9 17 0,-2-6-43,5 1-292,-1-8-507,-5-13-541,-2-14-84,-8-15-2296,-4-21 3753,-7-15 0,-4 10 0,-1 3 0</inkml:trace>
  <inkml:trace contextRef="#ctx0" brushRef="#br0" timeOffset="133946.34">27733 8990 15855,'-9'48'16,"0"-1"1,0-3 0,1-2-106,-2 16-338,-2-10-928,-8-14-6260,0-16 7615,-4-12 0,11-6 0,4 0 0</inkml:trace>
  <inkml:trace contextRef="#ctx0" brushRef="#br0" timeOffset="134226.34">27532 9032 14566,'22'55'20,"0"0"1,-3-5 0,-4-4-21,-9 4-213,-3-9 273,-3-10-345,-6-13-180,-6-10 398,-10-11 141,-5-11 49,-1-10 969,5-7-756,5 3 1,9 6-337,5 8 72,17 4-21,8 3-46,19 1 1,9 3-6,6 1-294,4 2-261,2 0-1136,-4 0 1691,-6 0 0,-24 0 0,-10 0 0</inkml:trace>
  <inkml:trace contextRef="#ctx0" brushRef="#br0" timeOffset="134486.34">28062 8815 17624,'26'45'131,"0"1"0,-1-1 0,-1 0 1,-1-1-1,-4-2-100,-4 4 0,-3 1 17,-3-5 1,0 2-1,-2-2-489,1 4 1,-2-1 442,0 11 1,-1-4 9,-4 4 506,-5-11-518,-3-11 153,-3-12-484,-2-9-481,-2-5-2571,1-4 3549,-4-1 0,10-2 0,0 0 0</inkml:trace>
  <inkml:trace contextRef="#ctx0" brushRef="#br0" timeOffset="135026.34">28724 8660 15956,'0'-8'333,"6"31"0,3 18-227,1-3 1,1 5-943,0 4 0,1 5 0,1 0 985,-2-6 0,1-1 1,-1-1 6,4 16 1,0-2 53,-3-11 0,-1-2-177,-3-8 1,0-3 614,6 23-648,-2-7 0,-2-11 45,-3-15 100,-1-13 1498,-3-8-1570,3-12 79,7-25-110,-3-1 0,1-5-390,4-12 1,2-3 345,-6 12 0,2-1 1,-1 1 1,0 1 0,0 1 0,-1 1 0,3-9 0,0 3-105,-2 6 0,-1 3 111,8-18-12,-2 10-493,2 6-1332,1 10-4796,-1 8 6627,-1 9 0,-8 6 0,-5 5 0</inkml:trace>
  <inkml:trace contextRef="#ctx0" brushRef="#br0" timeOffset="135216.34">28820 9034 17367,'-7'0'386,"1"0"-151,6 0 73,74-15-308,-28 8-402,8-2 1,2 2-159,-23 4 0,-1 5 560,5 8 0,-1 2 0,2-5 0,-1 15 0</inkml:trace>
  <inkml:trace contextRef="#ctx0" brushRef="#br0" timeOffset="135966.34">26207 10656 15205,'40'11'130,"1"0"1,-3 1 0,-9 5-86,-15 24 0,-7 13 0,-11 8-1013,-3-28 0,-2-1 971,-4-1 0,-3 0-3,-2-3 0,-2-1 539,-19 16-775,4-13-487,12-16-601,16-25-1997,22-20 3321,16-24 0,-9 21 0,-2 3 0</inkml:trace>
  <inkml:trace contextRef="#ctx0" brushRef="#br0" timeOffset="136176.34">26587 10548 13595,'-46'28'918,"-1"0"1,4 0 0,4 3-662,15-2 1,4 1-510,4 1 0,2 2 392,4-1 0,4 1-39,8 29-23,18-7-44,17-8-28,12-9-6,8-11-308,0-9-331,1-9-817,3-12-1860,-8-12 3385,-1-10 0,-25 8 0,-9 1 0</inkml:trace>
  <inkml:trace contextRef="#ctx0" brushRef="#br0" timeOffset="136466.34">27436 10367 13866,'-54'16'933,"0"0"1,1 2 0,4 4-486,13 4 0,4 4-770,-1 2 1,2 2 590,3 2 0,4 1-124,4 0 1,4 1-110,6-2 1,3 0 27,4-1 1,4-1-62,6-3 0,5 0 19,3-2 0,4-2-19,6-2 0,4-2-3,2-2 0,2-2 0,1-2 0,1-3-39,0-1 0,0-2-57,-1-4 1,-2-2-426,28 2-95,-10-10-1304,-16-29-3715,-11-10 5635,-18 8 0,-2 0 0,0-3 0,-3 7 0</inkml:trace>
  <inkml:trace contextRef="#ctx0" brushRef="#br0" timeOffset="136686.34">27145 10744 17417,'44'-8'171,"0"0"1,-1 1 0,-2 1-60,17 4-61,2 1-453,-1 1 402,-7 0 98,-7 0-104,-10 0-700,-7 2-1221,-8 1-5822,-6 0 7749,-6 0 0,-3-2 0,-4-1 0</inkml:trace>
  <inkml:trace contextRef="#ctx0" brushRef="#br0" timeOffset="137916.34">28187 10138 14545,'-7'52'281,"-1"0"0,1 0 1,0-2-1,0 0 0,1-3-88,1 2 1,2-3-700,-1 3 0,0-2 522,2-6 1,1-2-17,0-2 0,0-2 0,0 21 261,1-15-1180,0-16-1437,0-14 188,0-46 2168,0-3 0,0-10 0,0 20 0</inkml:trace>
  <inkml:trace contextRef="#ctx0" brushRef="#br0" timeOffset="138296.34">28123 10256 13211,'24'-40'364,"1"-1"0,-1 4 0,0 6-129,11 5-95,2 9-67,-2 6-67,-3 7 38,-5 10-44,-9 12-308,-8 17-33,-14 17 192,-4-22 1,-4 0-233,-4 3 1,-3-1 354,-4-1 1,-3-2 25,-1-3 0,0-1 224,-24 12 202,11-13-303,13-11-123,14-8 84,8-4 442,16 1-78,9 2-291,18 5-72,8 5-29,2 6-22,-3 6 27,-9 5 499,-13 4-549,-11 3 45,-12 5-56,-17-1 6,-13 0 106,-15-7-76,-8-10 132,-2-8 95,3-10-263,8-4-78,13-7-998,15-8-464,31-24-2151,21-10 3623,-6 14 1,1 2-1,6-4 1,-6 9 0</inkml:trace>
  <inkml:trace contextRef="#ctx0" brushRef="#br0" timeOffset="138516.34">28711 10055 16331,'-25'41'423,"0"0"0,-1 0 1,3-1-1,1 1 1,3 0-240,0 20 1,6 0-1077,3-4 0,2 0 920,3-6 0,3-2-25,6-2 0,5-1-3,0-4 0,3-1 0,5-1 0,4-1-141,0-2 1,3-3-571,1-5 0,3-5-673,2-7 1,2-5-7001,27 2 8384,-3-31 0,-26 12 0,-12-11 0</inkml:trace>
  <inkml:trace contextRef="#ctx0" brushRef="#br0" timeOffset="138726.34">28918 10559 16628,'34'8'78,"0"0"0,21 17-78,-67 17-39,-8 9-20,3-24 1,-3-1-7,0-1 1,-1-1-306,-19 13-336,10-16-1450,15-21 2156,39-45 0,-16 23 0,23-22 0</inkml:trace>
  <inkml:trace contextRef="#ctx0" brushRef="#br0" timeOffset="138916.34">29150 10543 16056,'-39'37'448,"0"1"0,4-4 0,8-3-313,17 3-96,6-2-39,13-1 0,8-3-50,14-3-29,10-9-602,-7-8 1,0-6-866,19-18 1454,-14-8 1,-5-4 0,-8-5-1,-3-15 1</inkml:trace>
  <inkml:trace contextRef="#ctx0" brushRef="#br0" timeOffset="139136.34">29346 9974 17087,'29'32'67,"0"1"0,0-1 1,12 14-1,-6-5-67,-4 4-140,-5-4-1944,-1 2 673,-13-23 1412,-1-17 1,-10-7 0,-1-13 0</inkml:trace>
  <inkml:trace contextRef="#ctx0" brushRef="#br0" timeOffset="139296.34">29618 10055 16712,'-18'41'14,"1"0"0,-1 0 0,-5 17 0,0-5-31,9-21 0,2-3-358,-10 23-807,7-13-252,6-15-140,5-22-1417,3-22 2991,1-22 0,0 15 0,0 0 0</inkml:trace>
  <inkml:trace contextRef="#ctx0" brushRef="#br0" timeOffset="139406.34">29442 10154 15177,'0'10'-1708,"0"5"-7543,0 25 9251,0-6 0,0-14 0,0-9 0</inkml:trace>
  <inkml:trace contextRef="#ctx0" brushRef="#br0" timeOffset="139546.34">29442 10154 15474,'49'3'-190,"1"0"0,-1 0 0,3 3 1,0 2-1,-9-3 0,4-2 1,1 8-1</inkml:trace>
  <inkml:trace contextRef="#ctx0" brushRef="#br0" timeOffset="139786.34">29992 10858 16510,'-21'45'-449,"0"0"1,2-4 0,1-6-324,0-13 772,2-6 0,9-9 0,2-3 0</inkml:trace>
  <inkml:trace contextRef="#ctx0" brushRef="#br0" timeOffset="140216.34">30562 10293 13866,'-48'-17'513,"0"1"1,3 3-1,5 8-120,-2 22 122,7 12-319,9 8-90,10 3-106,9 2-5,12-2 5,12-2-6,13-5-464,10-6-17,4-11 189,-3-7 158,-5-6 34,-10-8-90,-13-6 196,-7-5 0,-18-3 269,-7 6 123,-17 5 403,-4 6-151,0 8-302,8 4-286,9 8-50,12 3-6,8 5 5,17 4-5,12 4-140,5-10 0,4-2 3,-7-6 0,0-1-254,11 3 1,0-3-949,17-6 1339,-23-14 0,-3-2 0,4 3 0,-1-12 0</inkml:trace>
  <inkml:trace contextRef="#ctx0" brushRef="#br0" timeOffset="140546.34">30986 9819 16101,'40'26'560,"0"0"0,-2 2 0,-6 3-487,-12 2 0,-5 1-684,0 5 1,-1 0 632,-2 2 1,-3 1-7,-2 0 1,-1-1 8,-3-1 1,-1 0-4,-5-1 0,-2 0-19,-3-2 0,-2 0 19,-5-1 1,-2-2 91,-3 0 1,-2-1 11,-1-1 0,1-1-11,-1-2 1,0 0-55,1-4 1,2 0-1,-15 19 351,6-12-417,10-8-438,7-9-1131,6-8-140,4-5-1125,2-10 3006,2-6 0,-1 4 0,1-1 1</inkml:trace>
  <inkml:trace contextRef="#ctx0" brushRef="#br0" timeOffset="144726.34">28210 11663 15076,'45'-6'442,"5"1"-436,1 7-6,6 10-450,-27-3 0,0 3 453,2 4 0,-1 3 11,0 0 0,-1 0-11,2 2 0,-1-1-3,-2-1 0,1 0 0,-2-2 0,1-2-6,26 8 6,-2-12 0,-2-5 6,0-18 44,0-9-50,-25 3 0,0-2 0,0-1 0,-1-1-25,-1 1 0,0 0 19,21-13 314,-4 12-308,-2 11 0,4 7 28,3 4-28,10 6-474,-25-2 1,1 0 470,5 2 1,0 1-4,3-2 0,1 0-297,3-1 1,0-2 302,2 0 0,0-1 3,0 0 0,0-2 81,-1-2 0,-1-1-84,-2 0 0,-1-1 0,-2-2 0,0-1-3,-4 2 0,-1 0-2,24-2 408,-11 5-403,-12 2 34,-10 1-12,-8 0 1058,-5 2-1086,-1 0 611,0 2-1854,6-2-6708,0-2 7957,1-7 0,-8 4 0,-4-4 0</inkml:trace>
  <inkml:trace contextRef="#ctx0" brushRef="#br0" timeOffset="145736.34">26565 12124 13424,'10'-6'274,"-2"2"-442,-8 4 28,0 0 140,-45-55 95,3 32-356,1-9 0,-4 3 664,9 21 1,1 6-164,0 0 1,0 3 680,-25 9-708,15 10-112,18 14-28,15 12-68,18 11-705,1-24 1,4 1 699,2 3 0,3 0-42,0 1 0,-1 0-173,-2-1 1,-2 0 60,-3 0 0,-3-1-230,-5 0 1,-6-2 198,-4 1 0,-5-2 11,-6-1 1,-5-2 173,-3-3 0,-4-2 39,0-4 0,-1-3-34,2-3 1,0-2 954,-21 4-422,12-6-505,18-2 100,11 2 293,16 9-113,16 13-240,12 17 280,-10-17 1,2 2-354,0 6 0,-1 2 0,0 3 0,-2 3 25,-2 2 1,-1 1-290,-4 1 1,-3 0 263,-1-1 0,-2-1 0,-2-3 0,-2-1-3,-1-6 0,-1-2-114,2 24 117,1-21-6,3-15-537,5-14 285,7-7 83,15-11 175,-7-10 0,0-1 0,4 2 0,6-15 0</inkml:trace>
  <inkml:trace contextRef="#ctx0" brushRef="#br0" timeOffset="146356.34">26755 12311 13261,'-4'-5'1137,"1"1"-482,3 4 298,-15 102-2845,12-56 0,1 5 1949,-1-7 1,-1 5-1,-1 1 1,2-2 102,2 3 1,1-2 0,0-2 90,0 18 0,0-4-246,0-13 1,0-2-12,2-8 1,0-2-28,6 26 548,6-2-1226,5-9-796,3-13 325,8-30-790,0-23 2544,2-29 0,-15 16 1,-6-1-1</inkml:trace>
  <inkml:trace contextRef="#ctx0" brushRef="#br0" timeOffset="146546.34">26937 12730 15625,'-8'47'229,"0"0"1,1 0 0,-1-1-230,2-4 0,1-2-386,0 0 1,2 0 368,0-4 0,2-1-196,0 26-767,6-13-112,8-16 1133,11-14 1,-7-12 0,-1-6 0</inkml:trace>
  <inkml:trace contextRef="#ctx0" brushRef="#br0" timeOffset="146916.34">27116 12973 13037,'38'5'259,"1"0"1,-4 1 0,-9 6-120,-17 28 56,-5 9-79,-12 6 63,-6-1-46,-9-9-78,-4-10-112,3-13-28,6-12-364,9-12-336,24-40 0,13-14 347,1 4 174,-8 13 1,2-4-1,-1 7 101,10 2 162,-9 11 734,-11 12 5,-7 6-95,-10 7 95,-7 9-134,-7 8 598,-4 10-856,3 5 56,4 12-403,8-13 258,8 8-258,12-16-118,10-3-851,9-11 0,3-4-3372,20 3 4341,-14-9 0,-3-2 0,-5 0 0,-11-6 0</inkml:trace>
  <inkml:trace contextRef="#ctx0" brushRef="#br0" timeOffset="147056.34">27742 13091 15188,'52'-8'-69,"0"1"0,-2 0 0,-2 1-447,-11 1 1,-2 1-4245,2 0 1,0 0 4759,2-3 0,-2 0 0,4 0 0,-14 1 0</inkml:trace>
  <inkml:trace contextRef="#ctx0" brushRef="#br0" timeOffset="147306.34">28372 12966 15638,'43'31'60,"-1"0"0,-3-1 0,-9 1-21,-14 13 213,-8 3-168,-7-1 407,-15-2-491,-7-3 90,-11-4 16,-2-8-106,5-7-657,8-11-749,11-8-241,20-37 1647,12-3 0,2-2 0,1-10 0,-4 16 0,0 0 0</inkml:trace>
  <inkml:trace contextRef="#ctx0" brushRef="#br0" timeOffset="147496.34">28664 13017 16644,'-38'32'235,"1"0"1,3-2-1,10-1-235,19 6 0,12 0 39,8 1-162,14-3-207,8-3-370,4-5-236,1-11-1091,1-8 2027,4-32 0,-22 16 0,-1-18 0</inkml:trace>
  <inkml:trace contextRef="#ctx0" brushRef="#br0" timeOffset="147936.34">28889 12603 13323,'1'-4'588,"0"1"302,-1 3-811,2-3 307,-1 3-139,1-2-247,-1 2 392,1 0 241,4 3 168,14 21-762,0 2 135,12 18-174,-3-6 0,0-3-90,1-2-11,-4-7-425,-3-6-275,-6-6-331,-5-7 68,-6-4-577,-3-16-543,-7-16 2184,-4-4 0,-2 0 0,2-5 0,-9-8 0</inkml:trace>
  <inkml:trace contextRef="#ctx0" brushRef="#br0" timeOffset="148216.34">29090 12556 13220,'-28'42'183,"-1"0"0,4-4 0,2-5-188,0-2 214,6-10-1010,8-11 57,4-5-488,6-15-176,9-10 770,2-15 784,8-7 212,-2 1 1082,-4 8 246,-4 11-869,-5 12-425,-3 6-22,-2 11-364,0 11 218,-2 13-6,-2 12-168,-2 3-100,-1-2 5,-2-4-593,1-7-152,-6-13-2912,1-8 3702,-5-11 0,9-1 0,1-1 0</inkml:trace>
  <inkml:trace contextRef="#ctx0" brushRef="#br0" timeOffset="148326.34">28865 12684 14169,'57'-10'-170,"0"0"0,1-1 0,-2-3 170,-8-3 0,-5-1 0,9-2 0,2-5 0</inkml:trace>
  <inkml:trace contextRef="#ctx0" brushRef="#br0" timeOffset="148536.34">29375 12174 15042,'2'-3'1026,"0"0"-892,-1 35 0,-2 20-837,1-21 0,0 3 794,0 9 1,0 6-1,0-2-88,0 5 0,-1-1 83,1 0 1,0 1-87,0 0 0,-1 0-37,1-2 1,0 0-20,0-5 0,0-1-585,0-4 0,2-3-1376,8 11 2160,12-24 0,-8-18 0,3-11 0</inkml:trace>
  <inkml:trace contextRef="#ctx0" brushRef="#br0" timeOffset="148706.34">29580 12367 13869,'-2'48'336,"1"0"0,-1 0 0,0 0 0,1 12 0,-1 0 0,0-4-53,0 6 0,-1-3-673,2-8 1,0-1 389,0-4 0,1-1-53,2-6 0,2-1-656,1-2 1,3-2 708,6 0 0,1-4 0,2 1 0,2-8 0</inkml:trace>
  <inkml:trace contextRef="#ctx0" brushRef="#br0" timeOffset="149136.34">30629 12640 15210,'-58'10'1015,"-1"0"1,5 0 0,5 1-253,-1 8-377,11-2-341,12-4-51,14-1 6,8 0 0,16 4-73,8 6 73,17 5-134,8 5-315,3 0-290,-3-2-224,-7-5-813,-13-6-318,-11-5 2094,-9-8 0,-4-3 0,0-3 0</inkml:trace>
  <inkml:trace contextRef="#ctx0" brushRef="#br0" timeOffset="149296.34">30150 12966 17954,'37'29'-244,"-1"0"1,1 0-1,13 10 1,-2-5-511,-19-19 1,-1-2-2254,22 10 3041,-4 0 0,-23-12 0,-8-4 0</inkml:trace>
  <inkml:trace contextRef="#ctx0" brushRef="#br0" timeOffset="149746.34">31398 12505 12724,'-51'-19'1049,"1"-1"0,2 6 1,2 8 53,-13 24-1092,30-4 1,1 2 576,-20 15-539,13-1-15,17-3 164,9-2-198,24 1-101,10 1-39,21 2-408,11-2-234,2-5-175,-3-5 632,-10-5-40,-15-4 566,-14-2-161,-13-1-35,-21 4 247,-12 5 555,-15 6 28,-4 4-29,3 2-571,9-1 119,13-5-326,11-2-22,14-3-6,18-1 0,15 4 45,22-1-335,-24-7 0,1-1 290,2-1 0,1-1-121,0 0 1,0-1-706,8-1 0,-1-1-849,18-2 1652,-25-13 0,-4-2 0,-10 4 0,-4-17 0</inkml:trace>
  <inkml:trace contextRef="#ctx0" brushRef="#br0" timeOffset="150456.34">31681 11765 17462,'40'27'61,"0"0"1,-2 1 0,-8 4-34,-14 6 0,-5 3-634,1 2 1,-2 0 605,-2-3 0,0 1-6,0-2 1,0-2-103,7 22-194,3-14 73,0-15 224,-2-13-253,-2-10 258,-5-4 744,-5-3-296,-2 3 377,-8 8-601,-10 21-22,2 0 0,0 6-588,-3 15 1,1 6 463,5-14 1,1 3 0,1 0-662,2 2 1,2 0 0,1-1 582,-2 16 0,3-4 0,5-11 0,3-3-161,0-8 1,3-2 160,1-4 0,3 0-3,1 0 0,1 0-3,-1-3 1,-1-1-102,9 20 107,-7-14 0,-8-13 983,-13-5-949,-15-2 56,-18 3 262,-17 1 801,26-8 1,-2-1-986,0 1 0,-1 0 39,3-1 1,2-1-141,-23 6 392,16-5-470,13-5-180,14-3 107,5-2-56,4 0-117,13 0 472,-4 0-215,9 0-408,-9 0-80,-4 1-44,3-1-1014,5 1 1546,12-8 0,-11 5 0,5-5 0</inkml:trace>
  <inkml:trace contextRef="#ctx0" brushRef="#br0" timeOffset="155586.34">26336 8896 15406,'-8'-11'17,"2"2"-28,7 9 11,5-2 0,3 0 50,4 0-50,2 0 0,-1 1-123,0-2 319,-7 3-50,-1-1 521,-6 1 598,0 0-1242,-9-2-12,-3 0 274,-9-3-184,1 1 90,4 1-186,6 2 90,3 0-123,5 1-28,1 0-67,1-2-73,4 0 191,11 0-1,17-1 6,29-2-736,-17 2 1,4-1 735,-7 1 0,2-1 0,1 2-97,6-1 0,1 1 0,4 1 10,3 2 0,5-1 0,0 2 1,-3 2-10,3 1 1,-4 2 0,3 2-539,-4-2 1,2 2-1,0 0 1,-5 2 302,-3 4 0,-4 2 1,0 0 134,1-1 0,1 1 0,-1 0-320,-1 0 1,0 1 0,0-2-180,-3-1 0,0-1 0,1 0 695,0 0 0,1-1 0,-5-1 0,-6-2 0,-4-1 0,27 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12:27:13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17802 14768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12:31:15.3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10762 10448 10573,'0'0'0</inkml:trace>
  <inkml:trace contextRef="#ctx0" brushRef="#br0" timeOffset="5251">15220 4719 13872,'1'-8'179,"0"2"-179,-1 6 45,0 0 184,46 6-229,-22 12 8,6-4 1,0 4 142,-7 30-145,-7 7-212,-7 5 615,-6-1-124,-10-6 136,-4-7-421,-7-12 138,-1-9-138,3-11-583,5-7-224,5-4-649,10-21-1725,11-6 3181,9-20 0,-8 19 0,-1 5 0</inkml:trace>
  <inkml:trace contextRef="#ctx0" brushRef="#br0" timeOffset="5442">15596 4874 12942,'4'-5'1551,"-1"1"-1282,-3 4 6,-62 11-275,30 2 0,-8-1 0,0 2-62,12 12 34,9 4 28,9 0-6,8 3-83,14-3 33,9-3-191,17-9-128,11-7-427,-15-11 1,1-3-177,1-5 1,1-3 977,4-3 0,-3-2 0,5-6 0,-13 3 0</inkml:trace>
  <inkml:trace contextRef="#ctx0" brushRef="#br0" timeOffset="5658">16046 4228 13309,'0'60'132,"0"-1"1,0-3 0,0-4-133,0 11-17,0-4 17,0-8 0,0-8 140,0-13-823,0-13 719,-2-17 1,1-2-1,-2-7 1</inkml:trace>
  <inkml:trace contextRef="#ctx0" brushRef="#br0" timeOffset="5801">15764 4138 14275,'62'3'-147,"0"1"0,-18-1 0,1 1 0,0 0 147,2 2 0,0 2 0,-4-1 0,-4-1 0,-2 0 0,6 1 0,0 0 0</inkml:trace>
  <inkml:trace contextRef="#ctx0" brushRef="#br0" timeOffset="6244">16713 4284 14146,'-15'53'-12,"1"-1"1,-1 1 0,1-3 0,0 0 0,1-5 39,-1-3 0,1-4-195,0 1 0,1-3 167,-7 18 159,4-10-198,4-15 64,5-12-182,3-9 79,2-5-152,1-6 419,6-12-362,4-15 10,10-20 141,-7 17 0,-1-2-340,2-3 0,-1-1 362,1-1 0,0 0 19,-2 2 1,1 2-20,-2 4 0,0 2 666,10-26-593,-9 26-62,-2 7 51,-6 18-62,-1 4 791,1 8-746,5 11 291,0 11 0,0 5-334,-1-4 1,1 2-244,2 13 0,1 2 266,-4-11 0,0-1-25,0-3 0,0 0 0,8 23-112,-1-9 50,-3-9-985,-5-5 1047,-8-5 0,0-13 0,-4-3 0</inkml:trace>
  <inkml:trace contextRef="#ctx0" brushRef="#br0" timeOffset="6386">16572 4680 15121,'51'-2'-96,"-1"1"1,0 1 0,-2 1-560,-6 2 0,-2 2-4049,-1 1 0,0 0 4704,0 1 0,-3-1 0,2 2 0,-13-3 0</inkml:trace>
  <inkml:trace contextRef="#ctx0" brushRef="#br0" timeOffset="6777">17210 4631 14829,'43'15'-4,"1"-1"1,-4 1-1,-6 2 4,0 14-84,-10 6 112,-11 5-28,-7 1 0,-19 2 0,-5-6-106,-12-6 78,0-13-241,8-9 17,9-12-414,9-15 195,20-12 303,9-13 101,20-4-373,-20 23 1,1 0 439,24-15 0,-5 7 201,-10 8 230,-15 9 225,-10 6-410,-19 5-240,-13 11 710,-19 7-43,-9 12 156,-2 7-487,7 1-286,14-2 744,14-4-800,15-3 62,21-1-163,14-2 84,19-2-985,8-2 497,-27-13 1,1-1 504,4-1 0,-2-1 0,5-1 0,-4-1 0</inkml:trace>
  <inkml:trace contextRef="#ctx0" brushRef="#br0" timeOffset="7693">14687 4698 13306,'-8'-4'465,"1"1"-459,7 3 173,0 0 297,10 27-415,4-1-5,11 29 112,1-7-972,-3 4 804,-2-3 0,-5-5 305,-4-4-266,-4-10-39,-4-7 0,-1-8-6,0-7 85,-2-5 594,1-2-326,-1-1-201,1 0 162,1-1-112,0-8-117,0-11-79,5-17 73,1-16-73,-3 21 0,0-1-245,1-2 1,1-2 280,-2 1 1,1 0-29,0 2 0,1 0-8,-2 2 0,0 2 0,5-26-24,-2 11 181,-3 8 84,-2 13 128,-3 9-218,0 9 286,-1 3 281,0 3-707,-2 0 42,-5 1-53,-6 4 0,-8 6 6,-5 5-23,-6 5 17,-4 2-6,-4 2-66,-2 1-460,-4 1 280,1-3-17,1-2-476,6-4-588,17-7-3282,9-5 4615,16-4 0,-3-2 0,2 0 0</inkml:trace>
  <inkml:trace contextRef="#ctx0" brushRef="#br0" timeOffset="9429">15251 5406 16196,'-16'-15'34,"3"1"-34,13 14 0,5-2 73,6 0 196,10-3-79,8 0-72,6-1 61,5 1-90,0 0-89,-2 2 0,-5 0 96,-2 1-119,-3 0 57,1-1-34,-1 0 297,2 0-258,0 0-6,0 2-33,-1-1 6,-4 0 224,-6 1-219,-6-1 286,-6 2 257,-4-1-1017,-2 1 0,-1 0 0</inkml:trace>
  <inkml:trace contextRef="#ctx0" brushRef="#br0" timeOffset="9971">14970 5876 12494,'-10'-37'560,"-1"1"0,-10-23-145,0 52 89,1 3-364,3 3-84,3 1 61,5 2-55,1 9-68,3 10 6,1 14 0,2 11-50,1 5 50,0 2-426,1 0-494,-3 2 920,-4-21 0,0-2 0,1 2 0,-7 2 0</inkml:trace>
  <inkml:trace contextRef="#ctx0" brushRef="#br0" timeOffset="10148">14714 5971 14090,'48'-12'-30,"-1"0"0,-1 1 1,-3 2 23,7-2-621,3 2-152,-2-2-190,2-8-985,-7-2 1954,-3-8 0,-22 14 0,-7 3 0</inkml:trace>
  <inkml:trace contextRef="#ctx0" brushRef="#br0" timeOffset="10329">15280 5675 14572,'-27'18'-3,"-1"0"0,-16 23 26,30 12-23,8 2 0,3-1 0,6-6-140,5-10 72,6-9-413,5-10-555,3-10 1036,6-19 0,-14 6 0,2-10 0</inkml:trace>
  <inkml:trace contextRef="#ctx0" brushRef="#br0" timeOffset="10524">15327 5837 13676,'4'-7'414,"-2"2"-453,-2 5-39,0 0 156,32 18-56,-24 5-22,24 20 0,-32-1-39,-6 0 39,-2-7-5,-2-8-471,3-13-381,4-7 543,10-15-1798,6-9 2112,9-13 0,-9 11 0,-1 2 0</inkml:trace>
  <inkml:trace contextRef="#ctx0" brushRef="#br0" timeOffset="10681">15505 5816 11502,'0'-9'1916,"0"2"-1826,0 7 257,0 0-229,-54 37-18,40-20-100,-16 6 0,6 0 0,29-8-61,8-4-365,18-8 426,-2-16 0,0-3 0,4 6 0,7-20 0</inkml:trace>
  <inkml:trace contextRef="#ctx0" brushRef="#br0" timeOffset="10864">15681 5684 14006,'8'0'375,"-3"0"-375,-5 0 0,33 60-672,-19-24 672,6 6 0,-2 2 0,-10 0 67,-3-5 491,-5-4-284,-4-8-151,-6-8 16,-3-8-139,-2-6-202,7-7 202,6-23 0,3 15 0,1-14 0</inkml:trace>
  <inkml:trace contextRef="#ctx0" brushRef="#br0" timeOffset="11530">16635 5464 14348,'40'-35'45,"0"7"-90,-9 24 45,3 2 0,1 2-56,3 5 56,3 3 0,4 6 0,1 1 5,-1-2-5,1-4 0,-3-5 0,1-3-39,-2-9 17,-2-3 22,-1-7 0,-5 2 11,-2 2 101,-3 4-112,2 6 0,2 2-17,6 2 84,5 0-67,4 0 0,2 1-179,1 2 101,-3 1-1093,-5 3-3360,-9-3 4531,-12 2 0,-10-3 0,-8-1 0</inkml:trace>
  <inkml:trace contextRef="#ctx0" brushRef="#br0" timeOffset="12362">16985 5915 13558,'4'0'213,"0"0"-151,-4 0 94,-29 60-156,10-20-381,-2 6 1,0 0 369,1 7-23,4-7 281,6-11-247,5-12 132,3-10-199,1-8 67,1-4 0,7-10 354,3-11-337,10-20-17,4-16-283,-12 22 1,0-1 284,0-1 1,0 1 0,-2 1 0,-1 1 98,8-19-90,-6 14 230,-4 16-196,-3 10 78,-2 7-123,0 3 0,1 3 761,3 10-335,4 9-107,3 15-274,5 9 61,1 5-44,1-1-62,-1-4 0,-2-7-45,-2-6-353,-6-7-548,-4-4-241,-5-8 1187,-22-5 0,14-4 0,-13-2 0</inkml:trace>
  <inkml:trace contextRef="#ctx0" brushRef="#br0" timeOffset="12489">16904 6121 14460,'34'-22'-308,"1"0"0,0 3 0,1 5-1429,19 9 1737,-2 4 0,-24 1 0,-12 0 0</inkml:trace>
  <inkml:trace contextRef="#ctx0" brushRef="#br0" timeOffset="12724">17325 6022 13733,'45'-9'22,"0"0"0,-5-1 1,-5 5-62,-13 12 150,-8 8-111,-7 11 19,-8 9 20,-10 4 134,-6-1-163,-7-5-5,3-9 18,3-9-488,10-8-510,8-17 975,29-29 0,-17 17 0,15-14 0</inkml:trace>
  <inkml:trace contextRef="#ctx0" brushRef="#br0" timeOffset="12965">17731 5906 14829,'-43'24'188,"1"-1"1,3 0 0,10 2-77,18 14-106,6 2-6,14-3 221,22-9 1,5-4 30,-3-1-210,5-5 0,-3-5 36,-23-14 73,-6 0-61,-1 0-180,-4 0-913,0 0 1003,-1-7 0,0 5 0,0-5 0</inkml:trace>
  <inkml:trace contextRef="#ctx0" brushRef="#br0" timeOffset="14222">18194 4932 17680,'55'-11'168,"1"0"0,-2 1 0,-3 0-140,-13 2 0,-2 0-547,2 1 0,0 0 412,-1 1 1,0 0-373,-4 3 1,0 0-1209,19 2-5533,-12 11 7220,-19 5 0,-10-3 0,-10-2 0</inkml:trace>
  <inkml:trace contextRef="#ctx0" brushRef="#br0" timeOffset="14389">18370 5105 16919,'50'-5'140,"0"0"0,-2 0 0,-3 1-146,16-4-1798,-3 3 393,-8 1-6610,-12 3 8021,-12 1 0,-14 0 0,-8 0 0</inkml:trace>
  <inkml:trace contextRef="#ctx0" brushRef="#br0" timeOffset="18530">20001 4427 15636,'-5'2'-5,"1"-1"5,4-1 145,-23 78-1880,11-27 1844,-4 7 0,2 1-106,7-24 0,2-3 471,-3 27-440,2-12 5,2-10 275,1-12-314,1-6 28,0-6-146,1-2 714,-1-1-1358,1-4 425,-1-1-733,-2-8-303,-5-16 522,-4-17 680,3 7 1,-1-3-224,-2-6 1,-1-1 681,-2-5 1,-1 0 153,0 0 1,0 1-4,-1 2 1,1 3-219,3 5 1,0 2 747,-9-15-197,8 15-654,6 14 157,6 8-269,3 5 576,11 3 664,11 0-1235,16-1 168,14-2-50,10 0-297,-28 1 1,1 1 198,0 0 0,0 0-31,-2 1 0,-1 0-174,21 0-498,-13 1-527,-17 2 163,-12 10-521,-42 27 1557,-7 4 0,-2 2 0,14-19 0,1-2 0,-10 10 0,1 0 0</inkml:trace>
  <inkml:trace contextRef="#ctx0" brushRef="#br0" timeOffset="18697">19571 4869 15145,'53'9'284,"0"-1"0,-3-1 0,-1-2-181,1-3 1,-1-3-492,-12 1 0,0 0 197,10 0 1,-1 0-651,6 0-867,-7 0 1784,-5 0 1,-19 0-1,-4 0 1</inkml:trace>
  <inkml:trace contextRef="#ctx0" brushRef="#br0" timeOffset="18856">20619 4909 15149,'-17'0'0,"5"0"0</inkml:trace>
  <inkml:trace contextRef="#ctx0" brushRef="#br0" timeOffset="19314">21171 4353 15350,'0'-5'236,"0"1"-242,0 4 6,-59 58-2113,31-16 2087,-9 2 1,1 3 25,14 10 651,7-8-577,5-14-237,5-12 440,3-14-663,2-5 386,4-13-376,6-12-256,8-22 461,-6 13 0,1-1 367,1-6 1,0 0-172,-1-2 0,0 1 190,-1 3 1,-1 1 216,7-18-1,-6 15-375,-4 18 45,-4 10-62,-2 6 0,1 16 1179,1 13-820,2 25-345,-2-17 0,0 3-772,2 3 0,0 3 721,0 1 1,0 1-3,1-2 0,0-1-110,1-4 1,0-2 120,0-4 0,1-2-156,9 20-281,-3-10-717,-2-9-615,-6-9 1758,-3-12 0,-3-5 0,-1-5 0</inkml:trace>
  <inkml:trace contextRef="#ctx0" brushRef="#br0" timeOffset="19472">20942 4673 15266,'-10'-7'443,"2"2"-443,8 5 0,67-26-45,-19 13-901,4-4 0,3 0 842,-19 9 0,-1 3-473,1 1 1,0 1 619,5 0 0,-3 2 0,4 1 0,-2 0 0</inkml:trace>
  <inkml:trace contextRef="#ctx0" brushRef="#br0" timeOffset="19683">21454 4471 14779,'36'26'22,"0"0"0,-4 0 1,-8 2 83,-20 22-173,-8 4 67,-5-5-185,-4-8 241,-2-12-543,4-10 85,5-10-466,3-7 873,21-24 0,-13 15 1,12-15-1</inkml:trace>
  <inkml:trace contextRef="#ctx0" brushRef="#br0" timeOffset="19889">21788 4580 14337,'-43'7'746,"0"1"1,4-1 0,6 2-741,2 11 274,13 2-275,9 2 57,11 2 190,11 3-213,10 1-78,10-1 28,7-4-527,4-5-363,0-6-976,1-7 1877,4-4 0,-22-3 0,-2 0 0</inkml:trace>
  <inkml:trace contextRef="#ctx0" brushRef="#br0" timeOffset="20047">22073 4751 16734,'49'-6'-23,"0"0"1,-2 0 0,-5 2-225,5 2-856,5-2 1103,9-9 0,-28 7 0,0-5 0</inkml:trace>
  <inkml:trace contextRef="#ctx0" brushRef="#br0" timeOffset="20216">22341 4575 17636,'-6'51'-163,"0"-1"1,1-4-1,2-3-906,1 13-1609,2-9 2678,3-8 0,-2-19 0,3-8 0</inkml:trace>
  <inkml:trace contextRef="#ctx0" brushRef="#br0" timeOffset="21112">22909 4448 14432,'13'54'315,"0"0"1,1 0-1,-2 0-282,-2-7 1,-2 0-752,2 1 0,-1 0 771,0-3 0,-1-1-53,0-6 0,1-3 0,5 20 542,-1-20-60,-3-16 26,-1-11-340,3-10-45,5-17-27,7-19-96,-7 8 0,1-5 254,1-4 0,2-3-251,0-1 1,1-2 0,0 2-785,2-5 0,0 2 781,-3 8 0,0-1 0,-2 4-6,1 5 1,-2 5 16,17-18-11,-3 8 0,-5 10 106,-5 6 6,-7 7 184,-5 5 46,-7 3 1799,-1 3-1973,-8 1 45,-9 0-213,-14 0-5,-17 0-169,-11 0-336,23 0 1,0 1 433,-2 2 1,1 0 66,0 0 1,2 1-468,-26 7 68,15-2-914,16-1-1529,14 2 2851,24 4 0,-7-6 0,12 2 0</inkml:trace>
  <inkml:trace contextRef="#ctx0" brushRef="#br0" timeOffset="21497">24105 4166 13223,'-26'34'548,"0"1"1,0 0 0,-9 16 0,3-1-482,12-11 1,4 0-425,2 2 1,3 1 569,2 0 0,2-1-141,3 0 1,1-1 159,1-2 1,3-1-116,2-1 1,3-2-112,9 27 638,10-4-667,-5-24 1,2 0 11,9 13-477,-11-18 1,1-2-729,7 0-3837,-4-5 5053,2-12 0,-14-4 0,-3-5 0</inkml:trace>
  <inkml:trace contextRef="#ctx0" brushRef="#br0" timeOffset="21930">24665 4332 15967,'3'-1'129,"0"0"-62,-3 1 252,-59 84-1602,39-53 1,0 1 1293,-7 10 0,-5 7 1,4-4 128,3 2 0,3-4-247,3-1 0,1-2 107,4-5 0,2-2 654,-4 17-687,7-18-1,6-14-16,2-11 1387,2-5-1550,8-18-188,7-18 1,3-7 178,-2 2 1,1-3 109,-1-1 1,2-3 0,-2 2 111,0-5 0,-1 3 5,-1 1 1,0 2 39,-4 11 0,-1 3 67,7-14-23,-4 21 461,5 17-281,-1 19 218,6 14-129,-2 19-179,-1 13 178,-11-26 1,0 1-342,0 2 1,-2 1-17,0-2 0,-1 0 0,1-2 0,-1 0-67,4 25-353,-1-7-868,-5-8-712,-1-8 2000,-20-7 0,12-15 0,-13-4 0</inkml:trace>
  <inkml:trace contextRef="#ctx0" brushRef="#br0" timeOffset="22071">24455 4698 16348,'50'-14'-686,"0"0"1,-2 2 0,-3 3-1023,7 9 1708,-7 6 0,-22-3 0,-10 2 0</inkml:trace>
  <inkml:trace contextRef="#ctx0" brushRef="#br0" timeOffset="22280">24870 4643 15137,'28'46'43,"-1"1"0,0-3 0,-9-3 18,-25 7-61,-5-3 79,-8-7 20,0-11-111,1-11 31,6-10-640,7-12-389,3-14-1959,17-16 1,6-5 2937,-6 11 1,0 0 0,6-7 0,-1 4 0,0 7 0</inkml:trace>
  <inkml:trace contextRef="#ctx0" brushRef="#br0" timeOffset="22463">25106 4654 15373,'-42'19'621,"-1"0"1,5-2 0,8 2-510,12 15-56,9-2-50,10 2 94,13-4-200,10-2-7,12-7-369,4-7 45,2-8-1238,0-22 1669,-17-11 0,-3-2 0,3-2 0,0-21 0</inkml:trace>
  <inkml:trace contextRef="#ctx0" brushRef="#br0" timeOffset="22656">25289 4381 15900,'42'-1'431,"0"-1"0,-2 5 0,-5 3-425,3 14 39,-4 18 78,-11 15-617,-14-21 0,-3 1 600,-2 3 1,-2 1-107,-3 0 0,-2 0 0,-2-3 0,-2 0-56,-11 22 95,-4-12-1405,3-12-2197,3-10 3605,5-7 1,5-8-1,3-4 1</inkml:trace>
  <inkml:trace contextRef="#ctx0" brushRef="#br0" timeOffset="23023">25944 4969 13777,'6'-4'-90,"-1"1"152,-5 3 134,0 0 123,13 0 0,-9 0 387,9 0 269,-12 0 867,-1 0-1551,0-3-240,-3-3-51,-3-5-51,-3-1 40,0 1-527,2 2-1618,4-1 2156,20-4 0,-13 7 0,14-3 0</inkml:trace>
  <inkml:trace contextRef="#ctx0" brushRef="#br0" timeOffset="24141">26376 4504 13553,'41'-9'84,"0"0"0,-4-1 0,-7 5-84,-14 12 291,-7 12-179,-10 16 78,-12 14-95,-9 8-718,5-29 1,0 0 1020,-21 22-382,5-13 339,6-12-360,11-12-863,8-8 157,10-4 55,14-11-1086,24-16 70,-14 8 0,1-1 1672,7-6 0,-1 1 0,3-2 0,-9 5 0</inkml:trace>
  <inkml:trace contextRef="#ctx0" brushRef="#br0" timeOffset="24401">26741 4536 15860,'-37'-3'143,"0"-1"0,-24 7 59,49 21-152,5 10 34,6 6 73,12 2 11,6-15 0,4-1-168,17 7 0,-10-12 0,0-4 0,10-6 22,-6-3-22,-9-5 252,-9-1-129,-7-1 365,-4-1-1188,-3 0-947,-7-4 1647,-1-12 0,0 8 0,2-6 0</inkml:trace>
  <inkml:trace contextRef="#ctx0" brushRef="#br0" timeOffset="28087">19950 4245 16314,'-6'15'851,"-2"7"-504,-4 14-184,-4 9 61,-1 10-528,-2 2 405,2 2 22,2-1-61,0-1 274,3 1-331,0-1 1,2-2 5,1-4 28,1-9 58,2-7-63,2-11 22,1-7 236,0-8-281,1-4 28,-1-1 258,1-1-253,-4 1-44,3 1 0,-4 1 40,1 1-24,0 0-16,0-1 0,3-1-72,2-3-152,0-1-18,1 1-200,0 5 262,0 7-480,0 9 60,1 8 264,0 7-196,1 1 482,0-2 50,1-4 0,-2-9-17,1-8 17,-2-7-67,2-5-197,-1-8 264,2-25 0,-1 16 0,0-14 0</inkml:trace>
  <inkml:trace contextRef="#ctx0" brushRef="#br0" timeOffset="49692">18990 6015 9649,'-5'0'1820,"1"0"-140,4 0-1260,-21-21 308,14 14-470,-16-15 95,20 18 268,1 3 466,2 0-1154,4 0 134,9 0 73,11-1-134,37-4-62,-8 3-168,-15 0 1,-1 0 223,14 1 0,-5 0-106,-4 2-146,-4 0-858,-3 0-474,-4 1 105,-10 12 1479,-8 14 0,-8-8 0,-4 4 0</inkml:trace>
  <inkml:trace contextRef="#ctx0" brushRef="#br0" timeOffset="49942">18914 6390 14650,'47'-20'644,"-2"3"-633,-12 11 135,2 0-17,2 1-28,2 1-84,2-2 112,-1 0-73,-3-1-56,-6 1 0,-8 2-39,-7 0-371,-6 3-553,-5 0-1025,-1 1 1988,1 2 0,-3-1 0,0 1 0</inkml:trace>
  <inkml:trace contextRef="#ctx0" brushRef="#br0" timeOffset="50776">20476 5503 13765,'-30'33'-6,"0"-1"1,1 0-1,0 1 1,0 1-1,3-1 31,-2 11 1,2 0-795,1 3 1,0 0 810,3-3 0,2-1-20,3-3 1,1-1 19,4-6 0,0-2 443,-4 17-485,5-13-40,5-14 276,4-10-236,1-7 0,1-3 62,5-9 771,7-14-833,10-20-65,-6 11 1,0-2-395,2-7 1,1-1 360,0-3 0,0-1 98,-1 1 0,1 0 0,-2 4 0,0 1 33,-1 6 1,-1 0-45,13-22 6,-1 13 5,-5 9 0,-2 10 39,-3 9-39,-4 7 0,-1 5 33,1 14 1259,-1 9-1051,1 21-51,1 12-162,-8-22 0,1 1-128,-1 2 0,0-1 100,1 0 0,-1-1 0,-1 0 0,1-1 45,4 26-84,0-4 39,-1-5-50,0-5 10,-3-7-464,1-5 308,-4-7-431,0-6-701,-6-9 1328,-25-10 0,17-2 0,-15-4 0</inkml:trace>
  <inkml:trace contextRef="#ctx0" brushRef="#br0" timeOffset="50934">20082 6019 13721,'-7'-1'95,"2"0"-151,5 1 56,77-15-6,-30 9-926,9-3 1,3 1 343,-22 6 0,0 1 588,9 3 0,-2 1 0,6-2 0,1 4 0</inkml:trace>
  <inkml:trace contextRef="#ctx0" brushRef="#br0" timeOffset="51201">20837 5906 13306,'40'-12'65,"0"0"1,-3 2-1,-4 2-65,2 6 0,-5 3 34,-6 9 50,-10 7 11,-6 13-95,-13 8 0,-12 2-56,-10 2 78,-10-3-22,1-8 0,3-9-196,10-8-5,10-9-684,7-2-118,18-14-347,22-13 1350,4-3 0,1-1 0,6-3 0,-16 11 0,0 1 0</inkml:trace>
  <inkml:trace contextRef="#ctx0" brushRef="#br0" timeOffset="51383">21314 5853 12472,'-51'13'423,"1"0"1,3 0 0,6 3-374,4 16 342,11 2-134,14-1 28,15 0-163,16 0 0,14-3-56,16-3-67,8-6-90,-25-13 1,1-1-964,4-2 0,2-2 1053,10-7 0,-1-1 0,5 3 0,4-10 0</inkml:trace>
  <inkml:trace contextRef="#ctx0" brushRef="#br0" timeOffset="51527">21753 5938 14325,'50'4'-26,"0"0"0,-2 0 0,-3 1 26,17 3-1126,-30-5 1,2-1 1125,6-2 0,-2-1 0,5 0 0,-2-4 0</inkml:trace>
  <inkml:trace contextRef="#ctx0" brushRef="#br0" timeOffset="51684">22033 5823 14197,'-14'47'-2,"-1"1"0,2-3 0,4-3-4,7 9-374,8 2-556,8-3 936,15 2 0,-11-24 0,2-5 0</inkml:trace>
  <inkml:trace contextRef="#ctx0" brushRef="#br0" timeOffset="52150">23150 5554 13735,'-25'47'178,"0"-1"0,0 0 0,2-1 0,0-1 1,2-4-160,0 2 1,2-2-697,0 1 0,2-1 708,2-4 0,2 0-31,2-3 0,2-2 664,-4 18-618,6-14 177,4-13-223,2-11 26,1-6-82,8-11 268,11-23-1041,10-18 557,-9 11 1,1-4-374,-1-3 0,0 0 642,-1 0 0,-2 0 6,1 1 0,-2 2-3,-4 8 1,-1 2 257,8-17-208,-6 17 129,-3 14-83,1 10 66,2 4 465,4 11 1029,5 10-1308,1 17-253,1 14-185,-2 8 166,-12-27 0,-1 1-76,6 27 0,-4-5-90,-3-11 90,-2-7-12,-2-13-285,-2-6-509,-1-10 806,-19-2 0,14-5 0,-14 0 0</inkml:trace>
  <inkml:trace contextRef="#ctx0" brushRef="#br0" timeOffset="52309">23014 5906 14314,'51'-3'-36,"1"0"1,-3-1 0,-2 2-340,16 2-616,-31 0 1,1 0 990,3 0 0,-2 0 0,3 0 0,-1 0 0</inkml:trace>
  <inkml:trace contextRef="#ctx0" brushRef="#br0" timeOffset="52525">23771 5587 14437,'0'60'158,"0"-1"1,0-4 0,0-7-159,0 0 0,0-12-117,0-9 61,0-9-717,0-10 773,-9-26 0,7 13 0,-7-17 0</inkml:trace>
  <inkml:trace contextRef="#ctx0" brushRef="#br0" timeOffset="52658">23568 5517 14667,'48'-14'112,"-1"0"0,-1 0 0,0 4-174,-4 6 1,1 3-125,15 0 0,-1 1 0,-23 0 0,-2 1 0,3 0 0,1 0 0</inkml:trace>
  <inkml:trace contextRef="#ctx0" brushRef="#br0" timeOffset="53043">24228 5918 15031,'47'-14'74,"0"1"1,-4 3 0,-5 8-75,-3 28 118,-10 32-85,-12-10-11,-11-15 1,-5-2 16,-13 10-39,-10-6 0,-8-5-162,-1-7-297,3-7-101,11-7-1008,12-5 1568,37-22 0,-17 13 0,21-14 0</inkml:trace>
  <inkml:trace contextRef="#ctx0" brushRef="#br0" timeOffset="53310">24765 5987 14348,'-40'-17'438,"0"-1"1,4 2 0,4 4-349,2 13-90,10 6 39,9 5-5,6 9 599,9 7-488,9 7-134,10 4-5,10-1 112,4-4-118,2-8 0,-6-7 5,-3-10 146,-10-2-151,-4-6-151,-7 0-526,-2-4-1446,1-16 2123,7-23 0,-8 15 0,4-7 0</inkml:trace>
  <inkml:trace contextRef="#ctx0" brushRef="#br0" timeOffset="53576">25554 5839 16840,'52'-3'116,"0"1"0,-2 0 0,-4 0-587,11 0-812,-8 1 1283,-11 6 0,-20-3 0,-8 3 0</inkml:trace>
  <inkml:trace contextRef="#ctx0" brushRef="#br0" timeOffset="53717">25563 6024 16163,'-3'9'364,"1"-2"-359,54-7 40,-14 0-495,4 0 1,2 0 124,-9 1 0,0-1 325,11 2 0,-2 0 0,7-1 0,1 2 0</inkml:trace>
  <inkml:trace contextRef="#ctx0" brushRef="#br0" timeOffset="54200">26866 5603 12523,'-29'56'375,"-1"-1"1,5-4-1,3-4-347,2 2 47,9-8-148,5-10 147,4-6-74,2-6 0,2-4-661,2-4 80,1-5-489,2-1 1070,2-26 0,-5 16 0,1-17 0</inkml:trace>
  <inkml:trace contextRef="#ctx0" brushRef="#br0" timeOffset="54409">26884 5582 13250,'52'-12'1747,"-6"19"-1623,-32 53-572,-5-26 0,-1 1 565,1 2 1,0 1-118,-1-2 0,1 0 0,-1-2 0,0-1 282,6 24-1049,-3 2 807,-24-22 1,11-7-1,-17-21 1</inkml:trace>
  <inkml:trace contextRef="#ctx0" brushRef="#br0" timeOffset="54537">26735 5860 14264,'61'-2'-241,"0"1"0,1 0 0,0 0 241,-6 3 0,-4 0 0,8-1 0,2 3 0</inkml:trace>
  <inkml:trace contextRef="#ctx0" brushRef="#br0" timeOffset="54661">27376 5881 14174,'46'10'-41,"0"0"0,-2 0 0,-4-1-838,13-1 879,8-2 0,-28-4 0,-1-2 0</inkml:trace>
  <inkml:trace contextRef="#ctx0" brushRef="#br0" timeOffset="54826">27626 5716 13269,'-20'60'18,"-1"0"1,3-3 0,4-4-56,9-19 1,2-2-261,0 0 1,3 0 296,9 1 0,1-3 0,-4 4 0,13-5 0</inkml:trace>
  <inkml:trace contextRef="#ctx0" brushRef="#br0" timeOffset="55167">28100 5700 13446,'-16'50'108,"0"-1"1,-1 1-1,-1-3 7,-1-7 0,0-2-497,1 0 1,0-1 384,2-4 0,1-2-3,-7 19 293,8-19-198,7-15-73,4-11-28,8-30-313,7-13 279,-1 4 1,1-5-772,2-3 0,2-2 811,0 1 0,1-1 22,0 0 1,0 1 138,-2 9 1,0 2-34,15-19-122,-1 25 884,13 25-514,-9 26-183,-11-2 0,-2 5-315,-5 5 0,-4 4 125,1 4 0,-2 1-367,-1 2 0,-1 1 364,-1-2 0,0 0 0,0-4 0,-2-1-30,1 0 1,0-3-582,0 1 651,-16-19 1,6-21 0,-11-12-1</inkml:trace>
  <inkml:trace contextRef="#ctx0" brushRef="#br0" timeOffset="55293">28103 5885 14376,'60'-3'-348,"1"0"1,-1 0 0,-5 1-1485,8 2 1832,-4 0 0,-28 0 0,-13 0 0</inkml:trace>
  <inkml:trace contextRef="#ctx0" brushRef="#br0" timeOffset="55466">28631 5348 14390,'11'55'298,"1"0"1,-2-1 0,-3-2-299,-5-10 0,-2-2-439,0 0 0,0 0 439,0-4 0,0-1-527,0 23 606,-12-37 1,9-5 0,-9-25-1</inkml:trace>
  <inkml:trace contextRef="#ctx0" brushRef="#br0" timeOffset="55594">28517 5318 14953,'48'-4'-38,"0"0"1,0 4 0,-2 3-498,-6 5 0,0 5 291,10 9 1,-3 2 0,7 4 0,0 5 0</inkml:trace>
  <inkml:trace contextRef="#ctx0" brushRef="#br0" timeOffset="55791">29087 5492 13567,'23'38'110,"-1"0"1,1 0 0,7 16 0,-8-3-111,-19-16 0,-5-2 0,-3 3 0,-3-1 36,-3 2 1,-2-2-99,-5 1 1,-3-2-21,-2-2 1,-2 0-292,1-3 1,-1-2-82,-3-1 1,-1-2 453,-7 0 0,2-3 0,-3 2 0,-3-5 0</inkml:trace>
  <inkml:trace contextRef="#ctx0" brushRef="#br0" timeOffset="56192">26284 5503 13722,'-9'49'95,"-1"0"0,0 0 0,0-3 0,1 0 1,5-2-43,11 3 0,6-2-1380,3 1 1,5-3 1180,9-2 0,7-2-322,11-1 1,8-4 467,-4-9 0,4-1 0,-5-3 0,-5-1 0,-2-3 0,8-1 0,0 0 0</inkml:trace>
  <inkml:trace contextRef="#ctx0" brushRef="#br0" timeOffset="56676">29493 5601 14661,'41'-29'297,"1"0"0,-3 2 0,-2 6-224,7 6-34,0 7-39,-4 5 0,-4 12 101,-8 11 67,-9 19-162,-10 17-322,-11-21 0,-5 2 316,-3 2 0,-3 1 0,-7 2 0,-2 0 0,-4-4 0,-2-1 0,-1-3 0,1-3 50,1-5 0,1-3-240,-18 9-6,13-14-639,13-10-313,16-20 1148,37-35 0,-20 22 0,20-18 0</inkml:trace>
  <inkml:trace contextRef="#ctx0" brushRef="#br0" timeOffset="56951">30010 5591 13508,'-57'9'532,"0"-1"0,3 3 0,4 4-252,15 6 0,3 3-412,2 2 0,3 2 283,3 2 0,3 1 0,6 0 1,4 1 128,2 1 0,5-1-52,11 30-54,15-5-132,-3-31 0,4-3-69,4-1 0,3-3 94,2-2 1,2-3-68,1-2 0,0-3 0,0-2 0,-1-3 117,26 1-10,-12-4 285,-11-1 203,-19 0-314,-7 0-201,-10 0-2029,-1 0 2043,5-14 0,-4 11 0,4-10 1</inkml:trace>
  <inkml:trace contextRef="#ctx0" brushRef="#br0" timeOffset="83927">14133 11397 15648,'-20'-10'-51,"4"1"46,16 9 10,0 4 85,2 9 11,6 12-34,6 18-67,9 13-297,-11-25 1,0 1 296,1 1 0,0-1 0,0-2 0,0-1 106,11 22-78,1-8-28,-5-9 0,0-6-73,-4-4 29,-1-3 44,-3-3 0,-2-4 548,-2-5-615,-1-4 67,0-3 0,0-3-56,4-10 128,1-10-72,5-19 0,1-16 20,-3 5 0,0-3-430,-4 13 1,-1-1 409,5-15 0,0 1-3,-5 19 0,0 1-118,1 1 1,1 0 120,-1 1 0,2 1-124,0 1 1,1 1 123,0 1 0,0 2 0,13-21 0,-3 10 0,-5 10-74,-4 11 215,-7 6 746,-4 8-870,-4 2 375,-11 2-364,-10 1-28,-16 5 0,-12 4-6,-9 4-246,25-6 1,0 0 251,-1-1 0,-1 0 0,-1 0 0,1 0 19,0-1 1,0-2-37,2 1 1,0-2 16,-26 3-28,10-2-95,11-1-874,14-1-610,10 3-253,9 7-3545,4 2 5541,3 7 1,-1-10 0,1-2 0</inkml:trace>
  <inkml:trace contextRef="#ctx0" brushRef="#br0" timeOffset="84420">15538 10918 12987,'-18'53'209,"0"0"0,2 0 0,4-2-58,9-9 1,2 0-618,1 2 0,-1 0 477,2-1 0,1 0-11,1-2 0,1-1 45,1-4 0,0 0-140,8 24 95,0-9-181,-2-13-810,4-16 1051,4-15 0,-8-7 0,1-5 0</inkml:trace>
  <inkml:trace contextRef="#ctx0" brushRef="#br0" timeOffset="84634">15786 10916 13530,'-8'57'423,"0"1"1,0-2 0,1-3-424,1-16 0,1-1-368,0 0 0,2 0 365,0-2 0,2-1 65,-1 28-202,2-7-90,5-8-650,8-9 880,17-10 0,-13-13 0,5-7 0</inkml:trace>
  <inkml:trace contextRef="#ctx0" brushRef="#br0" timeOffset="85028">16207 11092 12354,'-19'60'373,"0"0"1,2-3-1,-1-4-180,4-18 1,1-2-161,1-2 1,0-1-1,-9 21-66,6-14 5,6-13 28,5-11-56,3-8-107,10-12-5,9-23-311,-1 1 1,2-4-1531,3-11 1,0-2 1854,2-8 0,-1-1 154,-1 4 0,-1 2 210,-6 7 0,0 3 209,-2 7 0,0 2-245,4-13 291,0 15 179,-4 11 163,-1 12-40,0 23-336,4 14 17,2 27-120,-6-22 0,0 1-303,1 5 1,0 0 49,1 2 1,1 0-76,0-2 0,0-1 0,-1-4 0,0-1-3,0-5 0,-1-1-131,8 17-196,-6-13-163,-8-12-1086,-17-13 1579,-38-30 0,23 13 0,-20-18 0</inkml:trace>
  <inkml:trace contextRef="#ctx0" brushRef="#br0" timeOffset="85159">16116 11341 14023,'45'-17'-158,"0"0"0,0 1 0,-2 0 0,1 1 0,-1 5-369,9 4 1,-2 3-3780,0 1 1,-1 0 4305,-4 2 0,-5 0 0,8 0 0,-19 0 0</inkml:trace>
  <inkml:trace contextRef="#ctx0" brushRef="#br0" timeOffset="85368">16800 11182 14398,'10'0'157,"-3"0"-118,-7 0-5,60 38-34,-30-6-324,8 1 1,-1 4 317,-15 23-98,-14-28 1,-3 1 83,-1-1 1,-4 1 19,-13 27 12,-6-10-208,-13-15 73,0-14-152,3-13-61,9-17 336,23-36 0,8-7 0,-9 17 0,11-13 0,0 1 0</inkml:trace>
  <inkml:trace contextRef="#ctx0" brushRef="#br0" timeOffset="85550">17062 11237 14785,'-44'38'284,"-1"0"0,6-4 0,10-2-284,19-4 56,22-1-90,14-3-263,23 1-408,-19-14 1,2-2-134,6-2 1,3-2 837,11-3 0,-2-2 0,7-1 0,2-5 0</inkml:trace>
  <inkml:trace contextRef="#ctx0" brushRef="#br0" timeOffset="85667">17533 11443 13384,'45'-5'-199,"-1"-1"1,1 1 0,2-1 0,0 0 0,-4 0-758,1-2 1,-2 0 880,5 0 1,-5 0-1,5-1 1,-17 3 0</inkml:trace>
  <inkml:trace contextRef="#ctx0" brushRef="#br0" timeOffset="86094">18190 11008 13603,'2'-4'196,"0"1"-140,3 29 0,-1 15-56,2 13-925,1 3 1,0 3 941,-2-15 0,0-2-17,0 2 0,-1 0 0,1-3 0,0-1 270,-1-6 1,-1 0-338,5 28 385,-5-30-312,3-8 22,-2-31-28,4-16 0,3-18 168,4-15 26,-5 25 0,0-1 97,14-26-235,5 10 78,4 16-94,6 12-40,7 12 0,1 9-68,0 12 80,-6 12-12,-10 14 0,-13 4 5,-10 3 152,-19-6-79,-11-5 90,-17-7 231,-9-10-114,-4-8 102,3-6-387,6-4-292,10-6 434,16-21-142,21-36 0,0 25 0,11-14 0</inkml:trace>
  <inkml:trace contextRef="#ctx0" brushRef="#br0" timeOffset="86293">18789 10897 14720,'0'46'67,"0"-1"0,0 1 1,1-1-1,0 0 0,1-2-22,2 9 0,0-2-549,3 0 1,1 0 422,1-4 0,2-2 81,-1-6 0,2-3-865,14 18-496,5-31 1463,8-53 0,-16 17 0,1-28 0</inkml:trace>
  <inkml:trace contextRef="#ctx0" brushRef="#br0" timeOffset="86462">19039 11092 15087,'3'55'117,"1"0"1,-1-3 0,1-3-76,-1-13 0,1-2 31,3 29 34,-1-9-107,0-11-90,-4-9-62,1-10-1119,-1-11 1271,2-9 0,-2-5 0,1-1 0</inkml:trace>
  <inkml:trace contextRef="#ctx0" brushRef="#br0" timeOffset="86900">19224 10529 14381,'41'-11'228,"0"0"0,-2 1 0,-4 3-27,-1 8-201,-1 8 118,-5 7 95,-7 12-213,-9 8 107,-5 6 77,-13 6-178,-10 1 504,-8-1 335,-5-10-251,3-9-141,8-12-402,7-8-51,7-5 0,3-3 39,8-1 73,9 0-112,16 0 6,13 0-40,8 0-334,4 0 368,-4 0 0,-7 0-778,-5 0-1367,-20 7 2145,-18 12 0,-7-7 0,-10 5 0</inkml:trace>
  <inkml:trace contextRef="#ctx0" brushRef="#br0" timeOffset="87611">13879 13260 14073,'-8'1'684,"2"0"-46,6-1 214,0 0-23,62-5-628,-11 0-1218,3 1 0,4 1 1020,-13 0 0,0 2 41,4 0 1,1 0-183,2 1 0,-1 0 138,1 0 0,0 0-440,-1 0 1,-1 2-245,1 2 1,-1 3 683,6 4 0,-4 1 0,5 3 0,-4 3 0</inkml:trace>
  <inkml:trace contextRef="#ctx0" brushRef="#br0" timeOffset="87809">14226 13658 16000,'44'-9'61,"-1"0"1,0 0-1,20-4 1,-3 1-62,-20 2 0,-1 1-206,1 0 1,1 0 177,-2 2 0,0 0-157,-3 1 0,0 1-389,-1 2 0,1 0 574,2 1 0,-2 1 0,4 1 0,-4 0 0</inkml:trace>
  <inkml:trace contextRef="#ctx0" brushRef="#br0" timeOffset="91410">22142 10754 13788,'-15'-41'24,"0"1"0,1 2 1,-4 7 64,-14 12 18,-5 6-107,-1 7 0,-2 5 44,1 10 1,2 7-45,7 10-67,7 4 28,12 0 78,6 1-22,13-4-17,9-2 0,11-9-140,10-7 45,2-5 5,-2-7 90,-6-6 0,-7-3 190,-10-3 135,-6 4-84,-6 6-67,-2 3-174,-1 2 0,1 5 285,3 10-139,6 17 212,5 17-358,-4-18 0,-1 1-198,1 4 0,0 0 170,0 0 0,-1 1 47,-1-3 1,-2-1-20,2 26 0,-5-11 50,-11-11-123,-9-10 73,-13-9 0,-10-8 73,-5-6 68,1-3 139,5-5 637,10-1-911,9-5 134,11-3-140,6-7-275,16-10-273,11-15-150,0 15 1,4 0 603,13-13 0,0 2 0,-18 17 0,0 2 0,3-2 1,0 0-1</inkml:trace>
  <inkml:trace contextRef="#ctx0" brushRef="#br0" timeOffset="91616">22733 10865 15810,'49'-3'224,"0"0"0,-2 0 0,-3 0-129,10 1-190,2 0-129,-1-1-1718,3 1 1942,2-2 0,-27 2 0,-3-1 0</inkml:trace>
  <inkml:trace contextRef="#ctx0" brushRef="#br0" timeOffset="91801">22793 11119 15186,'54'1'86,"-1"0"0,-3-1 0,-3 1-209,12-1-191,-5 0-784,-8 0 112,-10 4 986,-8 6 0,-14-4 0,-5 4 0</inkml:trace>
  <inkml:trace contextRef="#ctx0" brushRef="#br0" timeOffset="92426">23909 10289 14135,'-11'44'270,"0"0"0,0 0 0,-4 19 1,3-4-263,9-18 1,1-2-375,1-1 0,1-1 405,-1-3 0,2-1-39,-1 21 217,3-12-295,5-12-581,7-14-371,5-7-140,9-32-1883,1-12 3053,-14 3 0,-1-2 0,3-3 0,-8 3 0</inkml:trace>
  <inkml:trace contextRef="#ctx0" brushRef="#br0" timeOffset="92608">24063 10400 15031,'3'47'96,"0"0"0,0 0 1,0-1-1,1-1 1,-1-2-61,0 6 1,1-3-287,0 0 0,1 1 247,0 8 0,1-1-137,-1-17 0,0-2-490,1 4 0,1-4-220,4-9-455,2-24 1325,10-51 0,-11 26 0,3-27 0</inkml:trace>
  <inkml:trace contextRef="#ctx0" brushRef="#br0" timeOffset="92777">24433 10696 13099,'46'1'142,"1"-1"0,-6 3 0,-5 5 76,-10 13-218,-13 12 0,-6 8 22,-14 7 12,-8 0-34,-10-2 0,-5-9-106,5-10-242,10-13 348,14-30 0,3 11 0,5-17 0</inkml:trace>
  <inkml:trace contextRef="#ctx0" brushRef="#br0" timeOffset="92959">24667 10744 14913,'-30'44'88,"0"-1"0,7-3 0,12-5-32,36-4-56,22-4 0,-18-15 0,3-3-916,2-2 0,2-3 339,3-4 0,2-7 406,9-15 0,-3-3 0,6 1 1,-27 2-1,1 0 0</inkml:trace>
  <inkml:trace contextRef="#ctx0" brushRef="#br0" timeOffset="93144">25110 10441 14213,'2'54'259,"-1"0"1,0-1 0,-1-2-216,-2-10 1,1-2-328,0-1 0,0-1 283,-2 25-521,3-14 85,2-19-869,9-23 1305,15-48 0,-10 22 0,5-25 0</inkml:trace>
  <inkml:trace contextRef="#ctx0" brushRef="#br0" timeOffset="93326">25277 10446 14219,'4'50'360,"1"1"0,-2-2 1,1-1-361,-1-11 0,-1 0-767,1-1 0,-1 0 767,1-3 0,0 0 56,1 23 303,0-12-678,-1-13-603,0-15-69,6-20-5791,2-19 6782,7-25 0,-9 19 0,-1-1 0</inkml:trace>
  <inkml:trace contextRef="#ctx0" brushRef="#br0" timeOffset="93693">25531 10258 14309,'52'-31'298,"-1"-1"1,-4 4 0,-7 6-299,-5 12 67,-10 7 22,-9 17-89,-7 10 0,-12 20-16,-13 8-232,4-22 0,-3 0 248,-2-2 0,-2 0 822,-18 20-424,8-9 72,6-15-470,11-9 0,6-9 134,5-3 325,13-2-146,10 0-173,18 0-56,11 1 23,6 0-312,-1-1 205,-3-1 134,-7 0-134,-9 0 0,-9 0 51,-11 0 27,-6 0 264,-6 0-342,-3 0-3372,-2 0 3372,-10 0 0,7 0 0,-7 0 0</inkml:trace>
  <inkml:trace contextRef="#ctx0" brushRef="#br0" timeOffset="94376">22432 11952 10248,'-51'-18'1144,"1"0"1,3 5-1,6 8-567,2 25-28,8 16 28,8 13-1206,8 8 708,11-26 0,1 1-79,1 1 0,1 1 58,1 0 1,2 1-65,0-2 1,2 0 5,0 1 0,1-1-205,0-1 1,1 0-152,-3 3 0,0-1-1788,1 29 2202,-4-4 0,0-27 1,0-14-1</inkml:trace>
  <inkml:trace contextRef="#ctx0" brushRef="#br0" timeOffset="94535">22022 12404 14230,'47'-13'114,"0"1"0,-3 0 0,-3 2-114,9 1-761,4 1 461,-22 5 1,3 2 299,12 0 0,-1 0 0,5 1 0,8 0 0</inkml:trace>
  <inkml:trace contextRef="#ctx0" brushRef="#br0" timeOffset="94785">23179 12177 16880,'46'-8'113,"1"1"1,-2 0 0,-4 1-19,7 1-33,-1 1-62,-8 2-610,0 1-1015,-21 2 1625,-7 13 0,-12-10 0,-5 10 0</inkml:trace>
  <inkml:trace contextRef="#ctx0" brushRef="#br0" timeOffset="94977">23076 12436 15198,'54'-3'414,"1"-1"1,-4 1 0,-5-1-376,2-3-78,0 1-45,-5 4-616,1 1 700,7 9 0,-23-6 0,1 6 0</inkml:trace>
  <inkml:trace contextRef="#ctx0" brushRef="#br0" timeOffset="96708">24473 11980 12849,'-22'46'108,"0"0"1,1 0 0,-1-1-1,0 1 1,2-2 106,-2 5 1,2-1-1322,-2 1 0,1-2 1114,5-8 1,0-2-9,4-6 0,0-1 869,-6 12-925,11-17 492,4-14-453,3-15-61,11-31-82,0 0 1,1-5-520,6-13 1,1-5 612,-5 15 1,1-2 0,-1 0 65,0 3 0,-1-1 0,0 2 148,3-11 1,0 3-91,-1 6 1,-2 2 522,-1 10 0,-1 2-542,9-17 11,-3 14-50,-5 17 51,-2 10 234,2 16 538,1 14-733,6 22 228,-8-15 1,-2 4-319,2 3 0,-1 4 7,-2-1 1,0 3 0,-1-2-8,0 5 0,-1-1-118,2 12 0,-1-2-111,-1 0-553,-2-14-534,-4-20-4207,-12-10 5523,-10-16 0,6 1 0,0-2 0</inkml:trace>
  <inkml:trace contextRef="#ctx0" brushRef="#br0" timeOffset="96841">24264 12304 14258,'49'-6'28,"1"0"0,1 1 0,-2 1-381,-7 1 1,0 2-1700,4 0 1,1 0-377,-5 1 1,0-1 2427,-4 1 0,-2 0 0,3 0 0,-18 0 0</inkml:trace>
  <inkml:trace contextRef="#ctx0" brushRef="#br0" timeOffset="97043">24921 12216 14555,'35'31'43,"-1"0"0,-3-1 0,-8 0-32,-19 23-5,-15-1-6,-4-4 0,-9-9-107,-1-13 51,5-12-554,7-10-1037,10-36-4495,17-8 6142,-3 3 0,1 1 0,6-3 0,-2 6 0</inkml:trace>
  <inkml:trace contextRef="#ctx0" brushRef="#br0" timeOffset="97201">25175 12172 15065,'-26'46'24,"0"1"0,13 3 0,14-6-175,31-10-488,3-15 1,6-3 226,8-8 0,0-4 1,6-1-1,9-3 1</inkml:trace>
  <inkml:trace contextRef="#ctx0" brushRef="#br0" timeOffset="97327">25765 12299 13833,'56'-1'-163,"-1"0"1,2-2-1,-2-1-2148,-18 0 1,-3-1 2310,5-3 0,-3 1 0,3-1 0,-12 1 0</inkml:trace>
  <inkml:trace contextRef="#ctx0" brushRef="#br0" timeOffset="97834">26641 11520 15470,'-3'49'17,"0"0"1,0 1 0,0-2 0,0-1 0,0-2-21,-1 2 1,-1-2-525,1 2 1,0-2 523,0-8 0,0-1 3,-4 25 408,1-20-536,0-17 339,5-12-217,0-8 36,2-4 54,2-15 649,8-7-733,9-19 61,11-6-58,-4 17 0,4 2-3,17-4 47,-16 14 1,0 5-31,15 15-17,-5 13 0,-2 10 28,-8 12 67,-10 6-95,-10 2 174,-7 0-169,-17-1 225,-7-16 0,-4-3 94,-24 11-63,12-15 0,-1-4 114,-19-2-5,1-8 6,8-4-371,10-3 320,7-2-364,15 0-90,4-1-756,10 2-510,1-1-17,1-3 1412,9-6 0,-7 4 0,7-2 0</inkml:trace>
  <inkml:trace contextRef="#ctx0" brushRef="#br0" timeOffset="103965">16419 13056 12942,'-18'-9'-162,"4"0"39,14-7-23,0 0 146,1 1 0,1 3 84,0 7 50,-1 1 152,0 4 330,-1 11-566,-3 10 314,-5 18-218,-6 17-395,4-23 0,-1 1 383,-2 4 0,1 0-72,-2 2 0,0 1-43,0 0 1,0-1 13,0 0 1,0 0 11,0-2 0,0-2-45,2-1 0,0-3 0,-10 24 106,6-13-89,5-13-17,5-14 0,3-8-11,3-6-51,0-2 684,4-7-622,4-9 5,5-18-167,4-17 89,-4 0 0,-1-3-422,-3 11 1,1-1 438,1-15 0,1 1 50,-4 19 0,1 4 6,-1 3 0,1 1 0,8-22-56,0 12 56,-2 9 0,-2 11-11,-2 10 50,2 7 1091,3 4-1035,6 12 202,6 11 157,6 19-454,-14-17 0,-1 3-179,0 3 1,1 1 178,-2 1 0,0 1 48,-1-1 0,-1 2-12,1 9 0,0 1-36,-6-13 0,0 0-48,0 7 1,-1-1-19,-3 6 60,-2-8-62,-3-8-357,-1-9 100,-1-6-857,0-4-49,-10-4 1231,-15-2 0,9-2 0,-6-1 0</inkml:trace>
  <inkml:trace contextRef="#ctx0" brushRef="#br0" timeOffset="104154">16267 13523 13676,'43'-21'29,"0"-1"1,-1 1 0,-3 5 110,10 11-156,2 1 16,2 3-785,-3 1 62,5 0 723,7-5 0,-28 4 0,0-4 0</inkml:trace>
  <inkml:trace contextRef="#ctx0" brushRef="#br0" timeOffset="104464">17049 12559 14365,'0'55'444,"0"1"1,0-3-1,1-4-380,1-15 1,1-3 215,5 32-275,3-4-653,-2-8 648,-1-6 337,-2-11-533,0-8 230,-3-11-830,0-7 107,0-5-621,-2-11 1418,0-27 1,-1 19 0,0-17-1</inkml:trace>
  <inkml:trace contextRef="#ctx0" brushRef="#br0" timeOffset="104672">16813 12714 14245,'53'-16'287,"0"0"1,-2 1 0,-3 2-237,12 3-51,0 2 117,-7 3-117,-5 3 0,-10 1-421,-4 1-410,-4 3 831,1 12 0,-14-8 0,-3 7 0</inkml:trace>
  <inkml:trace contextRef="#ctx0" brushRef="#br0" timeOffset="105304">17956 13560 12909,'-5'-3'666,"1"0"-229,4 3-437,-9-4-34,7 4 34,-6-3-33,16 4 33,-2 1 0,5 0 280,-7 0 257,-2-2 466,-1 0-952,-5-4 105,-4-1-83,-6-5-146,-4 1-139,3 0-758,6 3-979,4 1 1949,5 1 0,0 2 0,0 0 0</inkml:trace>
  <inkml:trace contextRef="#ctx0" brushRef="#br0" timeOffset="105887">18825 12380 12281,'-40'29'534,"0"-1"0,0 7 0,6 4-41,13 5 0,5 4-1328,4-8 1,0 4-1,2 0 977,1 6 0,1 1 1,2 0-369,1 1 0,1-1 0,1 0 272,0-4 1,1-2 0,2-1 208,1 8 0,3-5 138,-1-10 0,3-3-388,12 18 23,5-8 84,6 0-224,2-7-632,11-1 4,-14-16 1045,4 1 1,-21-15 0,-5 0 0</inkml:trace>
  <inkml:trace contextRef="#ctx0" brushRef="#br0" timeOffset="106630">17083 15881 12589,'-4'0'930,"1"0"-415,3 0-425,79-3-2101,-20-5 2007,-18 4 1,6 0-1,-2-2-133,4-4 0,-3-1-23,1 0 1,0 0 86,0-1 0,-1 0 70,-5 1 0,-2 2-57,-2 0 1,-1 2-8,23-3 693,-13 6-626,-8 3 90,-7 6-84,-1 4 1446,-1 5-1273,5 0-101,6-3-44,9-5 366,9-3-400,-26-3 0,0-3 0,2-1 0,1-3 56,-1 0 0,-1-3-51,1-1 1,-2-2-6,26-11-39,-6 4 33,-7 4-61,-5 5 67,-4 5 0,1 1 50,0 2-50,3-1 0,0-1-5,4-4-51,-2-4-342,-1-5-151,-5-3-332,-9 0 881,-9 4 0,-10 8 0,-5 5 0</inkml:trace>
  <inkml:trace contextRef="#ctx0" brushRef="#br0" timeOffset="107172">17312 16821 14577,'-19'56'153,"0"1"0,0-1 1,2-1-96,4-9 1,1-2-1343,-1 2 0,0-1 1315,2 0 0,1-1 22,-1-5 0,1-2 278,2-4 1,1-2-326,-5 14 445,4-15-451,4-15-5,2-9-46,1-5 1302,1-12-1380,7-14 96,4-21-82,-1 15 0,0-2-280,3-4 0,-1 0 308,1-1 1,0 1 86,-1 2 0,1 2-53,0 3 1,0 1 119,11-18-78,1 9 11,0 8 0,-2 8-62,0 9 124,0 6 781,-1 5-541,11 32 213,-8-1-512,-8 0 0,-1 2-3,7 20 50,-3 2-50,-1-7 0,-4-5 104,-1-7-362,-3-4-151,-5-2-1299,-8-4 1708,-32-1 0,21-11 0,-19-3 0</inkml:trace>
  <inkml:trace contextRef="#ctx0" brushRef="#br0" timeOffset="107342">17154 17182 14040,'42'-19'22,"0"0"1,0 0-1,18-7 1,-4 3-57,-20 13 0,-3 3 14,1-1 1,0 1-208,-2 1 1,0 0-777,29-5-1025,-8 1 2107,-7-1 0,-22 5 1,-9 2-1</inkml:trace>
  <inkml:trace contextRef="#ctx0" brushRef="#br0" timeOffset="107587">18081 16492 14684,'-3'47'295,"1"1"0,-1-2 0,2-2-236,0-9 0,2-2-456,0 1 0,1-1 397,0-1 0,1 0 112,6 21 22,1-10-162,-3-10-642,-1-12-405,-4-9 1075,-7-14 0,4 0 0,-6-5 0</inkml:trace>
  <inkml:trace contextRef="#ctx0" brushRef="#br0" timeOffset="107830">17804 16444 15580,'-6'-7'219,"1"2"-398,5 5 582,0 0 0,71-9-1106,-23 3 706,5 0 0,3 0 103,-21 3 1,-2 1-65,-1-1 0,0 1-42,24-2 192,-9 1-142,-12 2 90,-11 0-134,-10 1 190,-8 0-196,-4 0-414,-2-3 414,0-5 0,0 3 0,0-2 0</inkml:trace>
  <inkml:trace contextRef="#ctx0" brushRef="#br0" timeOffset="110672">27006 10751 14869,'0'4'168,"0"-1"-168,62-1 0,-19 0-471,4-1 1,2 1 262,11 3-116,-4-1-752,-5 7-369,-11-1 1521,-10 2 1,-16-5 0,-7-3 0</inkml:trace>
  <inkml:trace contextRef="#ctx0" brushRef="#br0" timeOffset="110929">27428 10677 13821,'0'-4'605,"0"1"22,0 3-627,51 3 112,-14 6-266,2-2 1,2 2 153,8 14 0,-5 4 0,-11 2 71,-10 0-160,-13-1 66,-7-3-246,-14-2 219,-7-3-599,-12-4 347,-1-6-264,5-5-1349,11-5 1915,27-19 0,-7 14 0,15-14 0</inkml:trace>
  <inkml:trace contextRef="#ctx0" brushRef="#br0" timeOffset="111208">28125 10619 13709,'37'-20'444,"1"0"0,-1 0 0,15-8 0,-6 8-444,-4 16 5,-2 3 34,-3 11 18,-9 7-57,-11 41 50,-24-3-386,-3-14 0,-5 1 364,-7-8 0,-2-2 17,-3 0 0,0-1 389,0-4 0,2-2-48,-17 13-156,13-15-230,16-11 50,7-5-128,19-2-17,36 8-454,4-4-1,-13-2 1,1-1-185,-9-2 1,0-4 733,2-8 0,-2-1 0,4 5 0,-6-15 0</inkml:trace>
  <inkml:trace contextRef="#ctx0" brushRef="#br0" timeOffset="111397">28620 10781 13917,'41'2'-14,"1"-1"1,-5 2 0,-6 5 13,-11 16 40,-11 10 72,-5 8-112,-13 0 0,-4-2 0,-7-7-56,4-11-247,7-11 303,23-35 0,6-9 0,-11 17 0,10-14 0,0-1 0</inkml:trace>
  <inkml:trace contextRef="#ctx0" brushRef="#br0" timeOffset="111572">28909 10781 12461,'4'-6'1209,"-27"21"1,-9 11-684,8 1-523,-10 5 0,3 1 289,19-2-46,7-1-156,10-3 223,9-2-313,12-2-229,26 4-528,-12-10-83,9 2 840,-25-13 0,-12-3 0,-6-2 0</inkml:trace>
  <inkml:trace contextRef="#ctx0" brushRef="#br0" timeOffset="112530">19193 12987 15569,'57'6'-23,"0"0"1,-4 2-1,-5 5 23,-20 5 0,-4 4-499,-2 2 1,-3 3 498,-4 3 0,-4 3-23,-3 1 1,-4 2 22,-7 2 0,-5 1 0,-3 1 0,-5 0-356,-6 0 0,-4-1 395,-4-1 0,-2-1-39,0-3 0,-1-2 227,2-3 1,0-2-91,5-5 0,2-1 278,-13 7-29,18-11-470,29-11-6,21-4 74,31-6-133,-25 1 1,3-1-386,2-1 0,1-2 245,1 1 1,-1-2-205,-2 1 0,-1-2-205,0-3 1,-1-2-1342,-5 0 1,-1-2 2038,-1-4 0,-3-1 0,3 0 0,-12 3 0</inkml:trace>
  <inkml:trace contextRef="#ctx0" brushRef="#br0" timeOffset="112772">20233 12522 13508,'-25'39'147,"-1"0"1,1 1 0,-1 3 0,0 1 0,2 1 203,0 1 0,2 1 0,1 0-1157,2 3 1,1 0 0,3 0 930,1-2 0,3-1 0,2-2 113,-1 16 0,5-4-90,6-9 0,4-3-148,2-6 0,3-3 0,5-2 0,4-1 67,4 0 0,2-1-154,6 2 0,2-2-274,3-3 0,2-2-236,1-1 0,5-9 597,6-22 0,6-12 0,-6 4 0,-16 12 0,-2-2 0,22-25 0,1 0 0</inkml:trace>
  <inkml:trace contextRef="#ctx0" brushRef="#br0" timeOffset="113139">20679 13204 14325,'-10'42'98,"0"0"0,0 1 0,-4 17 0,0-4 3,2-18 0,-1-3-68,-3 9 1,1-2 22,-7 13-56,1-2-89,15-39-18,4-14-251,9-33 97,1 1 1,1-6-843,4-12 0,1-4 1052,-2 13 1,0-2 0,0 1 50,4-19 0,0 2 31,-1 10 0,0 3 83,-2 5 1,1 3-61,10-17 75,0 14-112,-3 15 235,-1 14 414,-2 17 265,4 26-741,-9-2 0,-1 5 12,5 17 1,-1 5-173,-5-14 0,1 0 0,-1 2 7,-1 0 0,1 0 1,-1-2 12,3 13 0,-1-5 94,-4-13 1,-1-3-145,4 10-100,-5-20 60,-3-3-424,-1-8-708,-6-4-765,-25-6-3384,-9-8 5341,6-1 1,1-1-1,-3-2 1,6-2 0</inkml:trace>
  <inkml:trace contextRef="#ctx0" brushRef="#br0" timeOffset="113262">20627 13540 13144,'-3'-3'672,"0"1"-471,3 2 68,51-23-263,-5 9-495,0-3 0,3 0 340,-10 7 1,0 3-376,3 1 1,2 1 523,7 1 0,-2 2 0,5 1 0,-1 1 0</inkml:trace>
  <inkml:trace contextRef="#ctx0" brushRef="#br0" timeOffset="113641">21216 13429 12606,'0'-4'1193,"0"1"-583,0 3-397,64 3-162,-41 8-15,13-2 0,-3 4 205,-25 22-190,-7 12-51,-15 7 0,-8 4-372,6-30 0,-3-2 512,-20 19-140,3-12 133,8-12-346,11-10-952,10-7 611,21-12-168,12-8-461,20-13 1107,-20 10 1,2-1-258,0 0 0,0-1 333,20-16 1674,-4 3-749,-23 15-415,-6 5-124,-27 12 650,-5 2-375,-12 6-219,-2 4-324,3 10-56,9 2-62,8 4 0,10-1 6,18-1-152,13 0-34,21-7-661,-16-9 1,3-5 840,16-9 0,-2-3 0,7 5 0,-26-6 0,1 0 0</inkml:trace>
  <inkml:trace contextRef="#ctx0" brushRef="#br0" timeOffset="113762">21929 13621 12998,'10'0'952,"-3"0"-946,50 0 117,-19 0-604,4 0 1,3 0-405,18-2 885,-23-1 0,-2 0 0,6 0 0,2-3 0</inkml:trace>
  <inkml:trace contextRef="#ctx0" brushRef="#br0" timeOffset="114188">22590 13105 14426,'6'63'300,"0"-1"1,-1 0 0,-2-3-301,-2-16 0,-2-2-762,1-1 0,-2 0 776,1-5 0,0-3-14,-2 18 521,-1-18-577,3-15 210,0-10-154,1-7-39,6-14 89,8-13 23,11-16-70,-7 16 0,1 0 275,2 1 1,1 0-276,1 3 0,2 1 8,25-8-11,0 14 0,-2 10 89,-4 13 63,-9 8-146,-10 12 167,-13 10 270,-6 5-309,-19-9 1,-6-1 61,-16 15-390,2-17 0,-4-3 353,4-13 1,-1-3-160,-2-2 0,-1-2 0,2-2 0,-1-3 0,3-2 0,1-3-1243,-17-13-796,22-29 2039,32 2 0,8-2 0,-5-7 0,7 20 0,1-1 0</inkml:trace>
  <inkml:trace contextRef="#ctx0" brushRef="#br0" timeOffset="114387">23163 13102 15869,'20'52'0,"1"0"0,-3 0 0,-4-2-124,-12-13 1,-3-2-3,-2 1 0,1-1-429,-4 26-383,-2-13-607,4-18-3384,2-13 4929,4-11 0,-1-5 0,0-1 0</inkml:trace>
  <inkml:trace contextRef="#ctx0" brushRef="#br0" timeOffset="114774">23508 12866 15423,'45'22'196,"0"-1"0,-2 3 1,-6 3-74,-16 1 0,-3 3-716,0 5 0,-2 2 795,-2 3 0,-2 2-200,-3 1 1,-2 2 162,-2 0 1,-3 1-54,0 0 0,-4 0-87,-2 1 0,-3 0-707,-1 1 0,-3 0 682,-3 0 0,-3 0 0,0-1 0,-1-1 313,1-4 0,-1-1-288,1-6 0,1-2 244,-10 18 78,8-18-297,8-14 863,5-12-913,3-4 1115,2-4-2677,0-5 1688,10-14 1,-7 10 0,6-9-1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12:30:50.7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3474 11168 16387,'-17'0'851,"5"-1"-845,12 1 1360,0-1-1366,6 1 0,4 0 28,10 0 84,4 0-112,10 0 33,-1 0 1,3 0 45,-5 0 0,2 0-377,13 0 0,1 0 298,-7-1 0,-1 1 3,3-2 0,0-1 36,1 0 0,1-2-39,1-1 0,-1-1 0,0 0 0,-1 0 19,0-1 1,0 1-12,-3 1 1,-1-1-9,-1 1 0,-1 0 0,-3 0 0,0 1-6,27-4-5,-3 1-213,-5 1 224,-3 0 33,-2 0 124,-3 1-112,-2-1-45,-2 2 17,-1-1 123,-1 0-118,-1-2 566,0 1-555,1-2 141,1 2 70,4-1-177,2 1 0,7 0-230,2 0 270,2-1-107,0 1 5,-5-1-5,-5 1 0,-11 1 0,-10 1 0,-8 2 39,-8 1 180,-6 1-51,-2 1 997,-2 0-930,-7 0-235,-11 0 84,-30 0-817,7 4 0,-5 2 733,2-1 0,-2 1 0,-3 1-956,-8 3 1,-4 1-1,-1 0 943,12-1 1,-2 1-1,-1-1 1,1 1-16,0 0 0,0-1 0,0 1 0,1-1-252,2 0 0,2 0 1,0 0-1,1 0 280,-9 1 0,2 0 0,1-1 0,9-1 0,1-1 0,2 0-11,-9 1 0,3 0-51,9-2 1,3 0 61,-25 5 0,6-1-33,-3 0 33,5-2 0,6 0 33,11-3 599,12-1-789,9-1 2446,6-2-2490,5-1 1559,1 0-1671,1 0 415,8 2-102,9 0-51,15 2 51,18 0 0,-16-1 0,2-2-552,10 0 1,3 0 528,10 0 1,4-2-515,-16-1 0,1-1 0,1-1 537,2-1 0,0 0 0,0-2 24,-2-1 0,-1 0 1,-2-2 33,16-3 1,-3-2-298,-11 2 1,-3 0 238,-8 2 0,-2 0-3,-1 0 1,-1 0 10,-1 0 0,0-1-121,2 0 0,-1 0 113,-2 1 0,-1-1 6,20-7 961,-16 5-933,-17 5 1797,-9 3-1786,-56 4-48,16 0 0,-5 1-383,-6 2 0,-7 1 0,0 1 386,-5 1 0,-2 0 0,0 1-416,9 0 0,0 1 0,-1 0 0,0 1 416,1 0 0,0 0 0,0 0 0,1 0 0,-9 1 0,1 1 0,3 0-298,6-2 0,3 1 1,1-2 291,-5 2 1,3-2 5,11-1 0,1 0 67,-30 3-67,25-3 1247,0-2-1370,26-1 2089,14-2-2123,19 0 157,30-1 0,-9 0 0,11 0-349,-10 0 0,6 0 0,5 0 1,-1 0-1,-2 0 349,4-1 0,-3-1 0,2 0 0,3 1 0,-7-1 0,3 1 0,2 0 0,0-1 0,-2 0 0,-3 0 0,5-2 0,-2 0 0,-3-1 0,1 0 1,-2 1 1,-1-1-1,-1 0 1,-1 0-1,9-2 1,-2 0 0,-1 1-249,-7 0 0,0-1 1,-3 1 246,9-1 0,-4-1-12,-13 2 1,-1-1 0,0 0 1,-3 0 10,8-2 45,1-2 195,-26 7 2586,-9 1-2820,-4 2 1047,-9-4-1770,-8-2-224,-14-4-666,-18-15 1607,10 4 0,1 0 0,-5-5 0,-7-6 0</inkml:trace>
  <inkml:trace contextRef="#ctx0" brushRef="#br0" timeOffset="88799">3391 8414 15546,'-28'-13'986,"6"2"-986,20 8 140,1 1-112,1 1-134,1-1 106,9-1 0,9-6 0,16-3 50,12-7-33,12-1-533,-27 8 1,1 0 515,0 0 0,1 1-17,-2-1 0,-1 1-39,26-9 56,-9 5-431,-9 4-667,-7 7-28,1 5 1126,11 19 0,-20-12 0,3 12 0</inkml:trace>
  <inkml:trace contextRef="#ctx0" brushRef="#br0" timeOffset="89728">8279 8333 13446,'51'-21'40,"0"1"0,0-1 1,0 0-1,-1 1 1,0 2 171,-7 2 1,-1 2 0,0 0-1531,14-4 1,-3 1 1479,-9 4 0,-3 1-89,-6 3 0,-2 0 644,25-4-717,0 2 0,-7 3 61,-10 2 431,-12 4-492,-11 1 0,-6 1-67,-6 0 1747,-1 0-1680,-3-1 565,-1 0 1748,-1-1-2251,0 1 173,0 0-50,0-1-185,0 0-292,0 1 292,-2 0 0,0 1 0</inkml:trace>
  <inkml:trace contextRef="#ctx0" brushRef="#br0" timeOffset="97324">3482 14021 13401,'-18'0'280,"3"0"-280,15 0 1294,0 0-829,8-2-398,5-1 163,10 0 89,7-2-212,5 3-18,5-2 74,4 2-152,2 1 202,3 0-213,1 1 0,-1 0-6,-4 0 17,-2 0-11,-4 0 0,-4-1 6,1 0 100,-2-4-94,2 1-12,2-1 285,1 0-195,3 1 5,2 1 90,0 1-152,1 0 186,0 0-214,2 0-5,-11-1 0,0-2 68,21-1-243,-19 0 0,-1 1 175,18-4 78,-2 0 34,1 1-112,-4 0-50,-2 2 44,-4 0 12,0 2 27,0-1-10,2-1 21,4-1 29,2-1-62,5 0-312,1-1 323,2 2 79,1-1 11,-1 1-112,-2 1 0,0 1 84,-5 2-39,1 2-45,-1-1 0,1 0 73,2 0-17,1-1-56,1 0 0,0-2-39,0 1 27,0-3 12,-1 1 0,-2 0 45,-2 1-6,-3 0-133,-2 3 94,-3-2-34,2 3-11,-2-1 45,0 0 50,-12 0 1,0-1-12,17-1-36,-18 2 0,0-1-3,12-2 0,1 1 50,2 0-50,1 2 0,1-3 6,-1 3 39,-2-3-45,0 3 0,-2-2 351,-2 2-300,0-1-1,-1 0-50,1-1 50,-1 0 289,0 1-339,0-2 0,2 3-6,-1-2 86,-2 2-80,-2 1 0,-3 0 39,-6 1-22,-3 0-17,-5 0 0,-4 0-6,-4 0-22,-1 0 28,-3 0 0,-2 0 11,1 0 28,-3 1-39,1-1 0,-1 1-5,0 0-29,0-1 34,-2 1 0,0-1 51,-1 0 850,-1 0-862,-8 0-39,-2 0 0,-9 1-33,-3 3-6,-7 2-12,-10 3 51,-11 3-70,19-3 0,-2 0-451,-8 1 0,-1 2 451,-9 2 0,-4 1-440,13-4 1,-2 1 0,-1-1 505,-2 1 0,-1 1 1,1-1 6,1-1 1,0 1 0,1-1-13,-13 3 1,3-1-217,11-3 1,2-2 224,4-2 0,2 0-31,2-2 0,-1 0 36,-3 0 1,-2-1-6,0 0 0,-1 0 0,-2-1 0,1-1 19,0 1 1,0 0-14,1-2 0,0 0-6,-2 0 0,1 1-9,1-1 1,-1 1-68,0-1 1,-1 1 16,2 1 0,-1-1 59,1 2 0,0-1-3,1 1 0,0 1 23,0 0 0,1 1-23,0 0 0,-1 1 3,1 0 0,-1 1 0,0 0 0,-1 1-31,1 0 0,0 0 6,0 0 0,-1 0 25,2 1 0,1-1 0,1 0 0,0 1 17,3-1 0,0 1 11,-26 7-28,7-2-27,6 0-18,6-5 45,3 1 747,4-1-747,1 0 1574,-13 3-1574,10-3 588,-11 2-622,13-4 29,-3 0 42,-2-1-37,-2 1 5,-3-2 23,-3 1-28,-3 1 0,-3 1-5,2 2-23,-1-2 22,3 1 6,3-2 0,2 0 50,5 0-50,1-2 0,3-1-5,0 1-46,-1-3 51,-3 2 0,-5-3 6,-5 0-6,-7-1-278,-2 0 278,-2 0-6,3-1-11,3 0 17,6-2 0,4 1 0,7 0 45,6-1-45,5 0 0,7 0-34,7 0 262,5 1-228,4-1 0,0 2-286,2 0 280,0-1 6,0 2 0,0-4-50,4 4 50,4-3 0,9 2-11,10-5 5,13 1 6,14-3-348,-20 5 0,1-1 348,6 0 0,1 0-9,4 1 1,2 0 8,2 0 0,1 1 0,1 0 0,0 0 0,1 0 0,-1 0 2,-1 0 1,0 1 14,-1-1 0,0 0-17,-3 0 0,-1 0-37,-2 0 1,-2 1-26,-3-2 1,-3 1-213,24 0-18,-15-2 102,-15 2-168,-13 1-807,-9-1-482,-4-2-106,-4-11 1927,-10-19 0,8 14 0,-8-8 1</inkml:trace>
  <inkml:trace contextRef="#ctx0" brushRef="#br0" timeOffset="103925">3001 11348 12640,'-20'-26'1137,"3"6"-857,14 14-280,2 4-45,0 1 45,1 14 61,0 20-58,2 2 0,2 5-858,0 16 0,0 5 856,0-12 1,1 3 0,0 1-2,-1 3 0,1 2 0,-1 2 15,0-4 1,0 3-1,1 0 1,-2-3-9,1-1 1,-1-4-1,0 2 10,1 8 0,0 1 0,-1-6-15,-1-10 1,0-4-205,-1-5 1,1-2 201,0 26 5,0-6-5,-1-3 0,1-10 12,-2-10 66,1-16-67,0-8 1680,0-6-1686,1-2 486,-1-2-407,1-13-84,1-24 0,1-23-667,-2 19 0,0-4 667,1-4 0,-1-1-3,-1-1 0,1-1 0,0-3 1,0 0 2,-1 2 0,0 1-3,0-2 0,0 0 3,-1 2 0,0 0-383,0 2 0,0 1 383,0 3 0,0 1-28,-1 5 0,-1 2 28,0 6 0,-1 2 39,-4-16 6,-2 13-45,3 20-101,1 5 1259,4 15-1158,1 22 123,0 36-280,1-18 0,0 5 193,1 8 0,1 4-16,0-11 1,1 1 0,-1-2-21,2 6 0,0 0 0,-1-13 0,0 1 0,0-4 0,0-3 0,0-3 0,-1-1 0,1-1-6,1 17 6,2-9-5,-3-13-29,1-6 40,-3-11-6,0-4 39,-1-8 1240,-1-14-1279,-1-24 17,-6-23-541,2 19 0,-1-3 524,-3-3 0,-1-1-6,0 0 1,-1 1-7,0-2 1,0 2 11,1 6 0,1 2-216,0 3 1,1 1 221,-5-22-18,5 13-10,3 15 16,2 12-33,2 10-28,1 6 1116,8 29-1013,5 19 1,1 10-37,0 2 0,0 5-429,0-4 1,0 3 0,-1-2 430,-4-10 0,-1-1 0,0-2 3,3 14 1,-1-3-213,-3-11 1,-1-3 248,1-6 0,-1-3-207,5 24 165,3 0-28,-1-8 11,-1-10-397,-2-12-336,-4-11 1208,-1-9-458,-2-24 0,-2 12 0,0-14 0</inkml:trace>
  <inkml:trace contextRef="#ctx0" brushRef="#br0" timeOffset="-141111.75">15630 12702 11995,'-4'-9'-560,"1"2"34,3 7-936,0-1 1188,0-2-304,0 1 578,0-2 308,0 1 326,0 0 27,0 1 251,0 1-626,-4 1-101,2 0 145,-3 0 393,4 0 134,0 0-857,5-1-73,0 1-89,5-1 162,5 1 280,4 0-196,7 0-168,0 0 50,0 0 34,-8 0-129,-5 0 129,-4 0 0,6 0 96,10 0 1236,18 0-1091,17 0-525,-23 0 1,1-1 283,1 0 0,0-1 16,0-1 1,-1 1-17,-4-2 0,-1 1-180,23-3 219,-10 0-78,-7 2 39,-5-1 0,-3 0-101,-3 2 79,-1 0 617,1 2-595,-1 1 220,14 0-220,-8 0 0,12 4-34,-10 1 45,1 4-11,4 2 0,2 0 0,3 0 68,1 0-68,2-1 0,-1-1-40,1 0 63,-1-2-23,-2-1 0,-2-1 17,-3 2-12,0-2-5,-2-1 0,2 0-5,1-3 10,3 0-5,0-1 0,2 0 11,-1 0-11,1 1 0,0 0 0,0 3-5,-1-2 72,0 3-67,-1-2 0,-1 2 6,0-2-46,2 1 40,0-2 0,3-1 0,1 1 90,1 1-40,1-1-50,-1 3 0,3-3-67,0 2 73,2-3-6,1 0-301,2-1 397,1 0-68,0 0-28,0 0 0,-2 0-37,-16 0 1,0-1 36,20-1 0,-21 0 0,0 1 5,12-1 85,-2 1-90,-2 1 0,-3 0 0,-1 0 73,-2 0-73,-1 0 0,-1 0 258,18 0-258,-14-1 0,13-1-11,-16 0 0,-3-1 11,1 0 0,-3 0 390,1 0-301,0 2-89,1-1 0,3 2 34,1-3 72,3 0-106,1-2 0,3-2 73,3-2-23,2 0-50,3-1-248,1 0 215,3 1 61,0 1-28,3 1 0,-31 5 0,0-1 22,0 0 1,0 1-43,1 0 0,0 1 26,-1 0 0,0 0-6,32 0 0,-4 1 5,-2 0-5,-3 0 0,-1 0 45,-1 0-23,1 0-22,0 0 0,4 0-50,-1 1 100,3 0-50,-2 2 0,-1-1 84,-2 0-50,-3-1-34,-2 2 0,-1-3-34,-2 2 23,0-1 11,-4 1 0,3 2 51,-3-1-35,3 1-16,-14-2 0,0 0 0,19 1 90,12-1-28,-20-1-62,-1-1 67,-2 0-39,0 0-28,0 0-11,15 1 78,7 0-67,-2 0 5,0-1-16,-16 0 17,1 0-6,3 0 0,1 0 101,1 0 180,-1 0-281,-4 0 0,-2 0-101,-4 0 96,-6 0 5,-1 0 0,-3 0 78,0 0-44,2 0-34,1 2 0,4-1-39,2 4 55,1-3-16,2 1 247,0-1-242,1-1 309,-2-1-314,1 0 0,-1 0-34,-1 0 68,17 0-34,-16 0 56,10 0 39,-22 0-89,-4 0 27,-7 0 23,-1 0-5,-4 0-51,1 0 0,-1 0 45,0 0 139,0 0-178,0 0 28,2 0 16,-1 0 0,0 0-50,1 0 0,-1 1 84,1-1 56,-1 2-140,-1-1 0,1 1-5,-2 0 66,-1-2-61,-3 2 0,-2-2 68,-2 1-12,-1-1-1221,-1 0-790,0-5 1955,-1-24 0,0 17 0,0-16 0</inkml:trace>
  <inkml:trace contextRef="#ctx0" brushRef="#br0" timeOffset="124136.27">18206 5522 12713,'-49'-18'653,"0"0"0,4 2 1,7 2 113,9 3-106,5 3 118,7 1-533,3 1-246,8 3-106,2-2 72,5 2 34,10-4 0,6-3-73,16-6-28,11-8-709,10-7 435,-23 13 0,1-2-174,2-1 0,0-1-435,1-1 1,-1-1 193,2-5 1,-1-2 789,7-11 0,-4 1 0,4-4 0,-22 19 0,0 0 0</inkml:trace>
  <inkml:trace contextRef="#ctx0" brushRef="#br0" timeOffset="124385.27">18491 4798 13379,'13'-13'162,"10"7"-162,20 17 0,9 11 53,-24-7 1,1 3-277,-1 2 0,0 1 223,-1 2 0,-1 2 0,-4 1 0,-2 2 45,-3 0-1,-3 2-41,-4 2 0,-4 1-3,-1 1 0,-4 1 0,-8 2 0,-4 0 17,-2 2 0,-3-1-620,-8 0 1,-2-2 462,0-1 0,-2-2-398,2-4 1,0 0 529,-1-4 1,3-2 0,-2 2-1,5-8 1</inkml:trace>
  <inkml:trace contextRef="#ctx0" brushRef="#br0" timeOffset="124937.27">19582 4680 11967,'-1'54'144,"1"0"0,-2-4 0,-1-6 237,-6 4-320,-2-9 298,-2-10-354,2-8 1,3-10-6,3-5 17,3-4-17,1-3 0,1-13 39,8-13-56,3-21 17,11-12-175,-10 29 0,0 0 130,14-24-22,1 18 67,-1 18 0,0 11 61,-1 24 18,1 39-79,-11 6-321,-7-15 0,-3 1 338,-3-12 0,-2-1-17,0 25 453,0-15-335,0-16 475,0-16-436,0-20-157,0-27-22,5-23 22,0 19 0,1-3-25,3-1 0,2 1 28,1 4 0,1 2-26,-1 2 1,2 4 22,13-9 0,0 19-79,0 10 79,0 17 0,0 12 0,0 14 40,-3 15-7,-2 10-526,-12-26 1,0 0 441,-2 1 1,1-1-23,1-1 1,0-1-467,18 22 539,-4-27 0,-1-3 0,3 1 0,7-5 0</inkml:trace>
  <inkml:trace contextRef="#ctx0" brushRef="#br0" timeOffset="125260.27">20605 4763 12875,'-44'10'74,"0"0"1,1 3 0,4 5-70,11 6 1,4 4-505,-1 3 1,2 1 534,3 1 1,3 3-42,3 8 1,4-1-69,8 11 208,19-2-152,17-40-5,13-27-269,3-15-33,-23 3 0,-2-4 251,-1-3 0,-1-3 73,-3 0 0,-1 0 157,-4 3 0,-2 1 727,4-17-375,-9 16-268,-5 18 36,-3 8-114,0 9-163,0 13 0,-1 13-56,1 19 33,-1 10-67,6-18 1,5-2-740,21 2 829,4-21 0,1-8 0,5-13 0,8-11 0</inkml:trace>
  <inkml:trace contextRef="#ctx0" brushRef="#br0" timeOffset="125419.27">21158 4545 13855,'15'60'37,"1"-1"1,-2-2-1,-2-3-37,-8-16 0,-2 0-42,4 12 0,-1 0-527,-2-16 1,-1 0 568,3 7 0,0-4 0,-3-14 0,0-8 0</inkml:trace>
  <inkml:trace contextRef="#ctx0" brushRef="#br0" timeOffset="125537.27">21044 4788 15320,'62'-5'-115,"-1"-1"1,-9 9-1,1 3 1,-6-1-1,-10-1 1,-2 2-1,5 6 1,1 0-1</inkml:trace>
  <inkml:trace contextRef="#ctx0" brushRef="#br0" timeOffset="125837.27">21499 5172 14348,'-10'9'33,"2"-1"-38,8-8-281,0 0 51,6-59-336,-2 19 53,1-5 1,-1-1 360,-1-10 157,-1 5 159,-2 19 1,-1 0-154,1-11 331,-1-12-337,12 25 50,7 2 107,15 11-157,7 6 0,6 7 22,2 15 51,-2 9 61,-3 17-313,-11 11 179,-9 8-28,-9 4 28,-8 1-62,-2-3-660,12-7-2325,4-11 3047,15-17 0,-15-11 0,-3-10 0</inkml:trace>
  <inkml:trace contextRef="#ctx0" brushRef="#br0" timeOffset="126236.27">22332 4765 13407,'-43'22'26,"-1"0"0,4-1 0,6 2-65,7 15 39,9 1 0,9-7-56,9-6-241,14-12 129,9-7 45,12-16-729,3-14 852,-1-16 101,-4-10 645,-10 3 38,-10 9-784,-7 13 196,-7 12-174,-7 7 118,-2 9-140,-6 10 0,-1 10 0,2 13-73,1 6-302,1-3-34,3-9-465,-2-14 314,0-20 560,-7-33 39,-1-21-627,9 14 1,0-3 1094,2-1 1,1-1-321,2 1 1,2 0-153,0-1 0,3 2 91,2 8 0,3 1-93,2 2 1,4 2 89,17-18-220,14 15-110,5 16-314,9 24-4128,-4 22 4649,-25-2 0,-4 0 0,4 7 0,-11-2 0</inkml:trace>
  <inkml:trace contextRef="#ctx0" brushRef="#br0" timeOffset="126495.27">22521 4830 14757,'15'60'-521,"-1"0"0,1-7 0,-7-10 448,-11-23-615,1-11-170,5-15 332,10-12 526,9-14 73,13-9 128,6 3-38,0 10 44,9 22-190,-17 25-17,-16 8 0,-5 8-205,-5 24 0,-6 1 0,0-25 0,-2-1 1,1 9-1,-1-1 0</inkml:trace>
  <inkml:trace contextRef="#ctx0" brushRef="#br0" timeOffset="126611.27">22263 5614 15541,'0'0'0</inkml:trace>
  <inkml:trace contextRef="#ctx0" brushRef="#br0" timeOffset="127452.27">5766 5918 14684,'-32'-34'61,"16"2"152,38 16-174,17-8-78,9-7-402,-19 13 0,0-1 40,2-2 1,1 0-9,0-2 1,1-2-181,0-6 1,0-3-776,-2 3 1,-3-2 1363,-1-5 0,-4 2 0,4-3 0,-12 10 0</inkml:trace>
  <inkml:trace contextRef="#ctx0" brushRef="#br0" timeOffset="127703.27">6114 5112 12051,'-5'-1'482,"1"0"73,4 1-477,79-19-78,-35 15-245,10-7 0,1 3 245,-3 15 0,-1 11 84,-5 13-16,-7 15-68,-12 7 0,-12 8 95,-9 2-62,-10-31 1,-2 0 28,-8 27-62,-11-9-426,3-7 460,4-8 1,10-17-1,4-3 1</inkml:trace>
  <inkml:trace contextRef="#ctx0" brushRef="#br0" timeOffset="128013.27">7157 4643 13054,'18'47'24,"1"0"1,0-1-1,0-4-5,-3-11 1,-1-3-729,16 24 743,-3-11 253,-5-13-198,-4-10 197,-1-11 162,0-9-381,2-16 207,7-21-274,-12 11 0,-1-3-210,2-7 0,0-1 173,-1 0 1,1-1-524,-3 3 0,-1 1 503,9-22 1,-12 28 0,-3 13 0</inkml:trace>
  <inkml:trace contextRef="#ctx0" brushRef="#br0" timeOffset="128311.27">7616 5091 13194,'47'-14'-9,"0"-1"1,-6-3 0,1-3 0,-3-2 8,-1-4 0,-3-2-704,13-12 0,-3-2 628,-18 10 1,-4 0-49,-5 1 1,-2 1-265,2-21 220,-15 11 231,-23 20-63,-15 11 395,-2 23 0,-2 7-23,9-4 1,2 2-454,-10 14 1,4 4 108,16-8 0,6 2 302,-5 30-263,15-1-67,21-4 0,14-7 42,-8-27 0,4-3-104,2-3 1,3-3 61,2-2 0,0-3-303,2-2 1,1-2-188,4-6 0,1-6 490,10-11 0,-2-3 0,6-1 0,-28 4 0,0 0 0</inkml:trace>
  <inkml:trace contextRef="#ctx0" brushRef="#br0" timeOffset="128661.27">8554 4703 14510,'-44'-4'-26,"0"0"0,2 4 0,8 7 3,6 33-5,10 6 23,9 2 10,22-5 23,16-7-28,26-9-914,-19-19 0,2-2 866,5-1 1,1-3-138,3-6 1,1-5-157,1-2 1,0-6-379,-6-10 0,0-6 0,-4-1 72,5-7 0,-5-4 230,-8 5 1,0-4-1,-7 2 417,-8-5 0,-6 2 736,-2 3 1,-5 0-381,-3 6 1,-3 2 697,-8-20 1200,-3 16-1918,-3 17 311,7 10-647,5 7 1202,3 12-1146,5 15-17,6 19-39,0-12 0,1 2-167,2 5 1,1 0 202,1 2 1,0-1-102,-1 1 1,-1-1-70,0-5 0,-2 0-955,0 28 1089,-17-7 0,4-24 0,-10-7 0</inkml:trace>
  <inkml:trace contextRef="#ctx0" brushRef="#br0" timeOffset="129021.27">8992 4654 13967,'0'-9'683,"0"2"-610,54-1-163,-7 4-612,1-2 1,3 1 446,-10 3 1,-2 1 83,1 0 0,0 0-333,-3 1 0,-2 0-292,27 2 300,-16 3-204,-15 1 931,-17-1 867,-9-2-533,-15-3 198,-6-3 479,-9-2-855,-2 1-320,-1 0 45,0 15-101,-1 14-11,1 21-251,14-16 1,1 3 216,3 3 0,2 0 23,1 1 0,3-1 11,2-3 0,4-1-2,13 20 74,11-13-88,14-16 27,4-10-11,3-9 210,-16-19 0,-2-7-93,10-18-439,-17 1 1,-6-4 211,-8 4 1,-6 1 106,-3-2 1,-4 2-180,-1 2 0,-5 4-737,-25-7 919,-22 30 0,25 11 0,-4 11 0</inkml:trace>
  <inkml:trace contextRef="#ctx0" brushRef="#br0" timeOffset="129360.27">9683 5015 8468,'28'-47'735,"-1"-1"1,-2 2-1,-2 2-312,-8 12 0,-1 0-98,-1 1 0,-1 1-140,12-25 513,-2 13-608,5 9 124,-6 18-259,5 5 114,-6 10-69,3 0 334,-1 6-295,1 7 28,-3 10-11,-6 13-56,-3 9 73,-6 11-1010,-3 7 937,-3-30 0,-1 0 0,-2 30-135,-2-6 152,3-10-17,1-10 0,13-9-90,7-8 79,18-8-34,12-5-72,10-5-780,-21-8 0,2-5 897,13-6 0,-2-3 0,6-4 0,-26 7 0,1 1 0</inkml:trace>
  <inkml:trace contextRef="#ctx0" brushRef="#br0" timeOffset="129470.27">10545 5013 12769,'0'0'0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12:30:54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3505 4807 10388,'0'-9'2005,"0"2"-1433,0 7 475,0 0-762,0-8-100,0 6 101,0-7-85,0 6 275,0-1-117,0-5-347,0-5 189,0-13-201,-1-11 0,-8-8-5,-8-2 72,-10 8-11,-7 13-56,-3 13 73,0 14-219,2 23 129,3 26-530,18-14 0,1 3 544,1 9 1,3 3 4,1 1 1,3 0 11,1-2 0,1 1-14,1 0 0,2 0 0,3-7 0,1-1-296,0-1 0,1-1 296,1-4 0,1-1-117,5 27-808,-7-1-3805,-3-7 4730,-10-4 0,5-24 0,-5-9 0</inkml:trace>
  <inkml:trace contextRef="#ctx0" brushRef="#br0" timeOffset="158">2974 5358 14152,'61'8'31,"-1"1"1,-1-2 0,-4-1-69,-15-3 1,-2-1-1034,6-1 1,3 0 1069,11-6 0,-3 0 0,7 3 0,-29-3 0,-1 1 0</inkml:trace>
  <inkml:trace contextRef="#ctx0" brushRef="#br0" timeOffset="475">4218 4295 12017,'-37'50'243,"0"0"0,0-1 0,3-1 0,0-1 1,5-2 195,4 6 1,5-3-1120,1 0 0,2 1 797,4-4 1,3 0-45,3-4 0,2 0 256,3-3 1,4 0-325,4-3 1,3-1-6,2-1 0,3-2 17,4-2 0,1-2-17,3-2 0,1-1 0,23 16-247,2-8-346,-1-6 90,-4-7-964,-2-9-1765,-8-4 3324,-5-11 0,-16 4 0,-4-4 0</inkml:trace>
  <inkml:trace contextRef="#ctx0" brushRef="#br0" timeOffset="849">4403 4936 13250,'-5'-2'359,"1"0"615,4 2-873,70-9-947,-28 9 902,9 1 0,1 3-22,2 20 24,-28-6 1,-2 3-53,16 28 324,-11 7-156,-13 4-67,-9 1 302,-6-7-84,-7-9-191,-1-13 58,-5-13-192,2-9-185,6-6-1009,1-9-112,8-25-1701,8-8 3007,-3 7 0,1 0 0,4-2 0,-3 6 0</inkml:trace>
  <inkml:trace contextRef="#ctx0" brushRef="#br0" timeOffset="1075">4904 4876 12944,'-31'30'272,"-1"0"0,1 0 0,0 6 1,3 3-1,6-3-258,10-5 0,6 0 33,-2 10 1,6-2 36,18 7-28,9-6 0,16-7 325,6-7-375,5-9 100,1-8-106,1-4-869,-15-21 1,-1-5-1098,-10 4 0,-2-3 1682,9-16 0,-5-1 1,-8 2-1,-9 6 1</inkml:trace>
  <inkml:trace contextRef="#ctx0" brushRef="#br0" timeOffset="1359">5136 4735 13659,'47'-7'188,"0"0"1,-2 6 0,-4 4 63,13 22-982,-29-5 0,-2 2 749,0 2 1,-3 1 422,11 29 162,-12 2-66,-11-1 78,-11-3-285,-9-5 61,-9-4 78,-17 3-291,10-17 216,-5-1-400,20-20 5,6-3-544,5-4 84,1-1-1328,13 0-4110,4 0 5898,13-2 0,-12 1 0,-4-1 0</inkml:trace>
  <inkml:trace contextRef="#ctx0" brushRef="#br0" timeOffset="1899">6461 4855 14387,'19'6'437,"-4"0"-96,-7-3 293,-5-1-203,-1-2-229,-2 0-1245,-8-1-334,-6-1-3037,-7 0 4414,-3 1 0,11 0 0,4 1 0</inkml:trace>
  <inkml:trace contextRef="#ctx0" brushRef="#br0" timeOffset="2166">6408 5351 14460,'12'-1'-34,"0"-2"29,1 1 66,-3-1 510,-4 1 354,-3 1-298,-3-1-627,-4-3-140,-5-1-201,-6-2-371,-2-1-1243,6-5-4777,4-1 6732,9-4 0,-1 9 0,1 3 0</inkml:trace>
  <inkml:trace contextRef="#ctx0" brushRef="#br0" timeOffset="2449">7408 5036 14101,'41'-11'91,"0"-1"1,-4 3 0,-6 1-36,-7 6 28,-8 12 129,-7 8-135,-5 19-5,-10 12 425,-8 8-706,-10 1 455,-5-8-247,3-11-908,7-14-307,10-12 251,24-25 964,8-11 0,1-2 0,6-3 0,12-15 0</inkml:trace>
  <inkml:trace contextRef="#ctx0" brushRef="#br0" timeOffset="2635">7749 4992 14073,'-43'14'629,"0"0"1,3 2-1,4 1-203,-8 20-90,10 4-297,12-1-5,12-1 100,18-3-134,14-4 0,18-5-45,17-8-537,-25-13 1,1-2 132,3 0 1,0-3-359,5-10 1,0-6 806,11-10 0,-3-3 0,-20 11 0,-3-1 0,3-6 0,0 0 0</inkml:trace>
  <inkml:trace contextRef="#ctx0" brushRef="#br0" timeOffset="2857">8204 4529 17014,'0'62'105,"1"-1"0,-1 1 1,0-6-1,0-1 0,1-9-105,1 15-61,0-13-264,4-14-840,-2-12-252,-1-13-2773,-5-16 4190,-7-16 0,4 7 0,-3-3 0</inkml:trace>
  <inkml:trace contextRef="#ctx0" brushRef="#br0" timeOffset="2992">8008 4545 16633,'44'-5'-298,"1"-1"0,0 1 0,0 0 0,0 0 0,0 2 298,19 5 0,-6 0 0,-23-1 0,-2 0 0,2 1 0,1 1 0</inkml:trace>
  <inkml:trace contextRef="#ctx0" brushRef="#br0" timeOffset="3443">9162 4610 14365,'-20'57'489,"1"0"0,0-2 0,0-4-287,3-14 0,1-3-427,-1 0 1,1-1 387,-11 24-96,4-8-17,6-11 194,5-8-692,3-11 136,4-6-809,2-7 628,2-7 460,8-18-740,2-16 627,0 6 1,0-2-71,1-8 0,-2-1 216,2-5 0,-1 0 67,-1-1 1,1 1-1,-2 2 0,-1 1 162,-1 7 1,1 1 80,4-21-243,-1 17 336,0 14-279,3 13 677,13 16-627,0 18 162,10 21-182,-20-13 0,-1 2-163,-1 5 0,-1 1 239,1 3 0,-1 1-230,-2-1 0,0 1 0,-1-4 0,0-1-6,-1-3 0,0-1-89,7 19 149,-1-11-844,-3-12-549,-5-15 1339,-8-13 0,0-4 0,-4-4 0</inkml:trace>
  <inkml:trace contextRef="#ctx0" brushRef="#br0" timeOffset="3576">9017 4929 15625,'48'0'-8,"0"0"1,-2 2 0,-1 0-204,-6 0 1,-1 1-3738,-1 1 1,-1 1 3947,3 0 0,-4-1 0,4 1 0,-14-2 0</inkml:trace>
  <inkml:trace contextRef="#ctx0" brushRef="#br0" timeOffset="3815">9639 4865 15928,'5'-3'-17,"-2"1"-62,-3 2 102,63 6-23,-35 7 0,11-3 0,-2 5 101,-17 17 78,-8 6-179,-7 3 0,-7-1-34,-8-4 17,-4-7-16,-4-8-1,2-10-521,5-6-128,3-3-1131,5-18-4129,8-5 5943,6-18 0,-2 17 0,0 4 0</inkml:trace>
  <inkml:trace contextRef="#ctx0" brushRef="#br0" timeOffset="4115">10040 4830 15378,'-40'38'411,"1"0"0,3-2 0,8-1-182,11 8-229,8 1 6,6-5 453,12-1-380,5-6 329,12-5-178,4-6-180,1-6 214,1-4-264,-4-6 0,-6-2-73,-4-2 146,-7-1-73,-4 0 50,-3 0 17,-3 0-95,0 0-1036,4-17 1064,4-23 0,-2 15 0,1-11 0</inkml:trace>
  <inkml:trace contextRef="#ctx0" brushRef="#br0" timeOffset="-134577.75">10920 4393 12948,'-1'50'31,"-1"1"0,1-1 0,0 1 1,-1 1-1,1 2 0,0-1 0,0 0-910,0-3 0,1 1 0,1-1 1,-1 0 960,-1 13 0,1 0 0,0-3 91,-1-9 1,2-2 0,-1-3 219,0 7 0,0-5-292,-1-13 0,2-4 1063,0 23-1091,2-2 90,2 7-227,2 2 67,-3-29 0,-1 1 159,0 0 1,-1-1-133,-1 1 1,0 0 67,-1 1 0,1-1-90,-1-1 1,0 0 2092,-4 27-2113,-1-10 12,-2-13 66,2-15-1556,3-18 1515,5-46 1,-2 25 0,2-26 0</inkml:trace>
  <inkml:trace contextRef="#ctx0" brushRef="#br0" timeOffset="-134162.75">12533 4811 16275,'-4'48'0,"1"0"0,-1 0 0,1 0 0,0 1 0,1-1 33,1-1 1,0 0 0,1-2-1157,0 18 1,0-4 1164,-1-11 0,1-3 5,0-7 1,0-3 540,0 25-588,2-1 0,1-10 305,2-10-310,-1-17-578,-2-12-728,-5-31-4113,-8-15 5424,0 1 0,0 1 0,-4-6 0,1 3 0</inkml:trace>
  <inkml:trace contextRef="#ctx0" brushRef="#br0" timeOffset="-134035.75">12208 5202 14230,'53'11'18,"0"-1"1,0 0 0,1-1-434,-2-3 1,1-2 162,-5 0 1,2 0-1,-5 0 1,-4-1 0,-3-1-1,5 1 1,0-1-1</inkml:trace>
  <inkml:trace contextRef="#ctx0" brushRef="#br0" timeOffset="-133663.75">12921 5552 12539,'3'-47'108,"0"-1"0,0 4 1,-1 3 193,-6-2-179,-5 6 208,-4 13 262,-1 7-587,5 8 44,5 3-50,7 3 0,12-1 12,12 1-12,16-1 0,8 1 0,5 1-12,-1 1 12,-4 4 34,-1 24 196,-22 4-230,-14-3 0,-5 4-474,-8 30 667,-5-28 0,-1 2-78,1-1 0,-2 1-29,0-4 1,0 0-14,-1 20-68,4-14 35,12-12 10,7-11-100,13-6-107,8-5-734,13-14 891,-13-7 0,-2-1 0,5-1 0,6-14 0</inkml:trace>
  <inkml:trace contextRef="#ctx0" brushRef="#br0" timeOffset="-133189.75">14186 4437 14510,'-31'38'367,"0"0"1,0 0-1,-1 5 1,1 2 0,4 2-193,4 2 1,3 1-1,1 1-1117,0 5 0,1 1 0,2 0 1076,2-3 0,1-1 1,3-1-25,2-6 0,2-1 0,1-2 250,0 7 0,3-3-313,4-12 1,2-2-25,9 22-23,13-5 0,-8-24 0,2-1 16,3 0 1,1-1-17,2-2 0,2-2-121,0-2 1,0-3-434,26 11-768,-3-11 543,-6-6-1074,-4-13-4230,-7-13 6083,-5-13 0,-15 10 0,-5 2 0</inkml:trace>
  <inkml:trace contextRef="#ctx0" brushRef="#br0" timeOffset="-132929.75">14543 5006 16454,'40'47'636,"0"0"1,1 0 0,-2-2-534,-9-9 1,1-2-968,3 3 0,0 0 864,1 0 0,1-1 0,-1-3 0,0 0 33,-2-2 1,-1-2-9,-3-4 0,-1-1 540,19 15-1029,-10-10-724,-10-11-195,-12-12-841,-8-17 2224,-6-17 0,-1 10 0,0-3 0</inkml:trace>
  <inkml:trace contextRef="#ctx0" brushRef="#br0" timeOffset="-132744.75">15115 5223 14477,'-16'45'384,"0"0"0,0 0 0,0-1 1,-1 0-1,1-3 13,-6 7 1,-1-2-1076,-1 0 1,0-1 789,0-4 0,1-2 8,2-6 1,0-1 483,-12 18-604,9-16-515,10-14-544,7-12-286,19-26 1345,8-11 0,0-3 0,3-2 0,-4 6 0,-1 0 0</inkml:trace>
  <inkml:trace contextRef="#ctx0" brushRef="#br0" timeOffset="-132488.75">15552 4691 13821,'6'-1'1843,"-1"0"-1392,-3 28 0,-4 13-1388,2 15 1186,0 3 0,0 3-143,0-13 1,0-2-74,0 2 1,0 0 25,0 0 0,0 0-57,1-5 1,1 0 88,0-5 0,0-2-91,4 21-95,1-18 1,-2-15-1021,-2-14-823,-2-32-2341,-4-18 4379,-1 3 0,-1 0 0,0-6 0,-3 4 0</inkml:trace>
  <inkml:trace contextRef="#ctx0" brushRef="#br0" timeOffset="-132346.75">15244 4677 17361,'51'-1'95,"0"0"0,1-1 1,-1 0-102,-8-1 1,1 0-1364,9-2 1,1-1-52,-2 1 0,-1-1 1420,2-1 0,-4 1 0,6-2 0,-21 3 0</inkml:trace>
  <inkml:trace contextRef="#ctx0" brushRef="#br0" timeOffset="-131888.75">16278 5054 14673,'-7'0'997,"1"0"-308,6 0 72,52 80-1820,-32-56 1,2 1 1116,7 12 0,3 6 0,0-4-58,4-3 0,0-4 22,2 3 1,0-1 16,0-2 0,0-1 46,-3-3 1,-1-1-313,-5-4 0,-1-2-764,15 13-727,-17-18-2813,-12-14 4531,-10-18 0,-4 5 0,0-3 0</inkml:trace>
  <inkml:trace contextRef="#ctx0" brushRef="#br0" timeOffset="-131731.75">16791 5237 14333,'-28'41'305,"0"-1"1,0 1 0,0-2 0,1-1 0,1-4-211,-3 1 1,1-4-251,1 0 1,0-2 154,2-3 0,2-2-722,-11 14-1205,12-13 1927,13-14 0,6-6 0,3-5 0</inkml:trace>
  <inkml:trace contextRef="#ctx0" brushRef="#br0" timeOffset="-131422.75">17225 4513 14149,'39'46'369,"0"0"1,0 0 0,-2 2 0,-1 1 0,-6 1-277,-10-4 1,-5 0-1,-2 1-1418,2 5 1,-2 1 0,-2 1 1397,-2-1 0,-1 0 0,-2-1-58,-1-4 0,-1-1 0,-2-2 316,0 9 1,-2-3-270,-1-10 0,-3-3-57,-5 23 219,-8-5 629,-3 2-842,-2-7 337,2-8-144,4-16-204,4-12 2090,2-11-5703,1-15 3613,0-13 0,4 8 0,1-1 0</inkml:trace>
  <inkml:trace contextRef="#ctx0" brushRef="#br0" timeOffset="-130781.73">18460 5226 17764,'49'0'304,"0"0"1,0-1-1,-1 1-301,-9-2 0,-1 0-580,2 0 1,0-1 321,-1 0 0,-1 0-624,-4 1 0,0 1 971,28 6 0,-30-3 1,-9 5-1</inkml:trace>
  <inkml:trace contextRef="#ctx0" brushRef="#br0" timeOffset="-130588.73">18609 5675 16868,'46'2'183,"0"-1"0,-1 1 0,-2 0 94,-8-2 1,-1 0-985,2 0 1,0 0 737,0 0 0,1 0-31,0-2 0,-1 0 93,-1 1 0,-1-1-454,-2-2 0,0 0-1263,23-6-1642,-11 1 3266,-14-1 0,-14 4 0,-10 2 0</inkml:trace>
  <inkml:trace contextRef="#ctx0" brushRef="#br0" timeOffset="-126497.73">20630 4990 17344,'26'-47'99,"1"1"0,-1 3 0,2 9-99,27 13-1643,5 11 1676,-28 6 1,1 3-34,0 5 0,-1 4 31,-1 3 0,-2 5-48,-2 9 0,-5 7 39,-5 12 1,-7 5-359,-6-8 0,-3 3 0,-5 0 336,-3 5 0,-3 0 0,-6 2 23,-2-5 1,-5 2 0,-1 0 0,1-5-13,-1-3 0,1-2 1,-3-2-12,-6 7 0,-3-1 0,2-7-367,2-10 0,1-4 420,0 2 0,0-1 272,2-3 0,2-1-202,-15 11 319,16-6-397,25-7 1384,24 2-1429,35-1-3,-16-7 0,4-1-75,7 0 0,2 0 78,4-2 0,1-1 2,-6-1 1,-1-3-53,-9 0 0,-2-1-23,-5 0 0,-1-2-873,25 1-588,-5-15 1534,-28-3 0,-2-3 0,2-3 0,-6-11 0</inkml:trace>
  <inkml:trace contextRef="#ctx0" brushRef="#br0" timeOffset="-126255.73">21465 5142 17669,'58'22'398,"0"0"0,-1 2 0,-2 3-351,-11 3 1,-2 2-1783,5 3 0,0 1 1777,1 3 0,1 0-48,-1-1 1,-1-1 18,-2-2 0,-2-1-13,-4-3 0,-2-2-51,-4-5 1,-2-2-78,17 14-216,-13-13-1218,-13-13 1562,-9-37 0,-7 17 0,-4-22 0</inkml:trace>
  <inkml:trace contextRef="#ctx0" brushRef="#br0" timeOffset="-126014.73">22319 5094 15165,'-4'-5'673,"1"1"-617,3 4 554,-85 103-3199,48-55 0,-2 3 2689,11-15 1,-4 5 0,-2 1 0,0 0 0,3-2 26,-1 1 0,1-2 1,1 0-1,1 0 76,-9 10 0,0-1 0,3-3-13,5-8 1,1-2 0,2-2-130,-5 6 1,2-3 461,8-8 1,0-2-451,-13 16-28,5-3 123,7-13-168,10-8 0,6-11 2744,6-5-3220,1-2 527,0-7-51,11-20 0,-8 14 0,8-12 0</inkml:trace>
  <inkml:trace contextRef="#ctx0" brushRef="#br0" timeOffset="-119170.73">3988 7169 13754,'-10'44'221,"1"-1"1,-1 1 0,-1 6 0,0 1 0,-1 0-198,1 4 0,-1 1 1,0 0-1451,0 2 1,-1 1-1,1 0 1516,0-4 0,1-1 0,0-3 69,-2 11 1,1-5 428,3-13 0,1-4-588,-3 18 0,5-14 786,1-7-753,3-13-173,1-10 140,1-9 2654,0-9-2660,0-15-229,4-29 55,-1 3 1,1-5-477,0 5 0,1-4 0,-1-1 620,1-8 1,0-2 0,-1-1-752,1-1 0,0 0 0,-1 2 790,0 6 1,-1 1 0,1 4-4,0-10 0,-1 6-73,1 15 0,-1 3 129,2-15-56,3 8 0,0 3 62,1 11 1399,3 11-1411,4 13 180,10 25 376,13 24-238,-14-4 1,1 5-241,-4-7 1,0 2 0,0 1-77,1 4 0,0 1 1,0 0-310,-1-1 0,0 1 0,-1-2 433,6 13 1,-3-3-390,-5-12 1,-1-4 257,-5-6 0,0-2-144,9 20 205,-3 3-206,-1-7 100,-5-7 1457,-6-12-1782,-4-12 202,-13-9-3759,-10-17 3882,-18-9 0,16 4 0,0-1 0</inkml:trace>
  <inkml:trace contextRef="#ctx0" brushRef="#br0" timeOffset="-119013.73">3663 7975 15782,'52'-11'-69,"0"0"0,1-1 0,0 0 69,-4-2 0,-1 0-1168,2-1 0,2 0 874,6-3 0,0 0-2148,-3 2 0,-2 0 2442,1 0 0,-4 1 0,5-1 0,-20 6 0</inkml:trace>
  <inkml:trace contextRef="#ctx0" brushRef="#br0" timeOffset="-118763.73">4757 6952 16068,'6'50'61,"0"-1"1,0 1-1,1 1 1,-1 0 0,1 0-62,0 0 0,1 0 0,-1-1-1053,0-5 1,-1-1 0,1-2 1052,3 8 0,-1-3 0,-1-9 0,1-4 778,8 17-783,2-3-903,3-13 290,1-20 618,4-51 0,-12 18 0,0-26 0</inkml:trace>
  <inkml:trace contextRef="#ctx0" brushRef="#br0" timeOffset="-118571.73">5064 7070 14258,'12'56'470,"1"1"1,-2 1 0,-1-1-158,-3-5 1,-1 0-588,-2-2 0,0 2 408,0-5 0,-1 2 1,0-2-476,-1 1 0,1-2 279,1 14 1,0-5-46,0 2-241,-1-14-694,0-9 1042,-6-3 0,2-15 0,-3-2 0</inkml:trace>
  <inkml:trace contextRef="#ctx0" brushRef="#br0" timeOffset="-118146.73">3171 7373 14314,'0'-4'174,"0"1"-40,0 30 1,1 18 114,1-9 0,2 5-1547,-1 8 0,0 8 0,1-2 1438,1-3 0,2 0 0,-1 0-10,0 2 1,0-1 0,0 0 27,1-4 0,-1-1 0,0-2-156,1 10 1,0-4 120,-2-9 1,0-3 408,-2-8 1,0-1-416,1 30 219,0-1-325,-2-8 40,-1-9 5,-1-18-56,0-10 2189,0-9-3057,0-4 589,0-21-3424,0-5 3760,0-22 0,0 21 0,0 2 0</inkml:trace>
  <inkml:trace contextRef="#ctx0" brushRef="#br0" timeOffset="-117239.73">2810 7466 12953,'4'62'392,"1"0"0,0-14 0,1 1 0,2 1-291,2 4 0,1 0 0,1 2-1306,0 3 0,1 2 0,0 0 1393,-1-3 1,0-1 0,-1-2-51,-2-7 1,0-2-1,0-3 417,1 10 1,-2-4-254,-2-13 0,-1-2 382,2 24-449,-3-8-196,0-2 34,-2-11-40,-1-11 1921,0-13-2351,1-9-521,8-12-2387,6-9 3322,8-15 0,-10 13 0,-2-1 0</inkml:trace>
  <inkml:trace contextRef="#ctx0" brushRef="#br0" timeOffset="-116737.73">5887 7993 14762,'-10'9'538,"3"41"0,6 13-283,2-22 0,2 2-1051,-2 12 1,1 7-1,0-4 1110,1 3 0,2-4-236,-2-7 0,1-2 23,0-4 0,0-2-82,-1-7 1,1-2 778,2 26-798,-1-14 0,-2-19-111,-2-13-740,0-11-1200,-1-42-1836,-1-10 4035,-2 3 1,0 1-1,1-4 1,-4 5-1</inkml:trace>
  <inkml:trace contextRef="#ctx0" brushRef="#br0" timeOffset="-116553.73">5808 8005 15188,'29'-40'733,"-1"1"1,1 1 0,2 6-614,-2 16 1,2 5-445,3-3 0,0 2 324,0 2 0,2 1-62,10 2 0,1 1 26,-14 2 0,-1 2-720,8-1 0,-2 3 816,9 8 0,-23-6 0,-4 6 0</inkml:trace>
  <inkml:trace contextRef="#ctx0" brushRef="#br0" timeOffset="-116347.73">5904 8231 17445,'50'-3'142,"-1"0"0,1-2 0,-3-2-142,-11-2 0,0-2-428,2-1 0,-1-1 402,-1 0 1,-1 0 17,-2 1 0,-2 1-153,19-10-186,-12 8-447,-15 2-808,-11 4 1602,-17-4 0,3 6 0,-8-2 0</inkml:trace>
  <inkml:trace contextRef="#ctx0" brushRef="#br0" timeOffset="-115920.73">5677 6767 13268,'51'-28'140,"-1"1"0,-3 3 0,-5 7-140,-1 11 39,-6 17 706,-12 14-728,-9 21 39,-11 17-291,-9-26 1,-3-1 483,0 2 1,-3-1 64,-4-1 0,-3-2-37,2-5 0,-1-1 244,-12 15 405,7-15-792,9-12 411,13-9-540,17-5 107,19-2-112,20-4 17,-20 2 0,2-1-122,3-2 1,2-1-389,7 2 0,3 1 316,-8 0 1,2 1 0,-5 0 0,-4 1 0,-2 0 0,4 0 0,-1 1 0</inkml:trace>
  <inkml:trace contextRef="#ctx0" brushRef="#br0" timeOffset="-115639.73">7475 7565 18655,'59'0'-32,"1"-1"0,-4-1 1,-3 1-73,-17 0 0,-3 0-974,-1-1 0,0 1-4461,19 7 5539,-17 6 0,-17-3 0,-12 1 0</inkml:trace>
  <inkml:trace contextRef="#ctx0" brushRef="#br0" timeOffset="-115496.73">7531 7977 18336,'-3'6'324,"1"0"-324,27-11 0,13-5 0,10-4-1003,4 1 1,4-1 285,-11 3 0,-2 2-1417,0 0 0,0 2 2134,-1 1 0,-3 1 0,4 1 0,-16 2 0</inkml:trace>
  <inkml:trace contextRef="#ctx0" brushRef="#br0" timeOffset="-114888.73">8790 7456 15240,'3'53'-13,"-1"0"1,1 0 0,0-2 0,0-1 0,1-3 12,1 7 0,1-4-780,-2-8 0,1-2 752,-1-7 0,0-3 230,3 12-202,-1-14 0,-3-12 0,-1-10 0</inkml:trace>
  <inkml:trace contextRef="#ctx0" brushRef="#br0" timeOffset="-114762.73">8533 7766 15728,'47'-9'-61,"0"1"0,0-1 0,0 0 0,1-1 1,1 1-1,-1-1 0,-2 1-625,-1-1 1,-2 0 0,-1 1 685,20-5 0,-5 1 0,5-1 0,-30 7 0</inkml:trace>
  <inkml:trace contextRef="#ctx0" brushRef="#br0" timeOffset="-114427.73">9155 8106 14678,'0'4'-1310,"0"-1"1279,15-34 0,6-20-1347,-5-3 1378,-3 15 0,2-5 0,-3 3 0,-7 5 0,-2 2-92,0-28 473,-3 11 563,0 10-563,0 10-67,0 7-314,7 3 777,6 3-777,13-1 56,8 4 101,5 2 375,2 8-425,0 1-6,-4 19-6,-4 10 180,-11 24-149,-13-19 0,-3 2-483,-2 4 0,-2 1 502,-1 0 1,0 1-146,0-3 0,1-1-17,8 25-22,12-17-168,14-17-291,18-13-556,-15-22 1,2-8-692,1-1 1,0-4 1542,8-16 0,-4-2 1,-19 19-1,-3 1 1,12-18-1</inkml:trace>
  <inkml:trace contextRef="#ctx0" brushRef="#br0" timeOffset="-114229.73">10283 6813 15394,'-31'55'23,"0"0"1,0 0 0,1-1-1,1 1 1,3-1 116,5-4 0,3-1 0,0 0-315,3-6 1,1-2 0,2 0 252,1 8 0,2-2-78,4-8 0,3-1-6,8-5 1,4 1-20,1 2 0,4 0-12,7-1 1,5-2-380,3-1 1,4-4-213,9-8 1,5-6-855,-2-2 1,1-4 1481,7-11 0,-4-2 0,5 2 0,-17-7 0</inkml:trace>
  <inkml:trace contextRef="#ctx0" brushRef="#br0" timeOffset="-113862.73">10753 7243 15393,'-13'58'109,"0"0"1,0-1 0,0 0 0,-1-1 0,2-1-6,0-8 1,1-1 0,0-1-602,0 0 0,1 0 1,1-4 496,0 1 0,1-3-26,2-3 1,2-5 579,3-6-834,1-12 584,8-17-349,9-37-339,-2 1 0,0-5-307,4-13 1,0-4 570,-6 16 1,0-2 0,-1 1 119,-1 3 0,1 1 0,-2 3 115,4-11 0,-2 4-79,-1 9 0,0 3-36,7-9 817,1 16-761,0 12 723,3 20-370,3 18-163,4 20-87,-4 7 1,-1 4-614,-5-10 0,-1 1 454,-2-5 0,0 2 0,-1-3 3,1 3 0,-3-4-51,-1-3 1,-1-2 669,4 19-1620,-7-15-721,-19-19-1950,-18-8 3669,-19-20 0,15 9 0,6-9 0</inkml:trace>
  <inkml:trace contextRef="#ctx0" brushRef="#br0" timeOffset="-113763.73">10866 7799 15104,'2'-46'-116,"0"0"0,22-7 1,12 7 115,15 17 0,3 7 0,-10 0 0,-2 2 0,-9 7 0,0 0 0</inkml:trace>
  <inkml:trace contextRef="#ctx0" brushRef="#br0" timeOffset="-113570.73">11316 6945 16488,'11'62'80,"-1"-1"0,-1-1 0,-3-4-52,-4-14 0,-2-2-875,0-1 0,0-1 847,0-2 0,0-3-678,0 22-252,0-24-2251,0-13 3181,-1-19 0,1 0 0,-1-4 0</inkml:trace>
  <inkml:trace contextRef="#ctx0" brushRef="#br0" timeOffset="-113429.73">11178 6938 16684,'0'-9'100,"0"2"-100,58 1 0,-12 1-1562,3 0 0,5 1 825,-7 2 1,0 0-3006,0 1 1,1 0 3741,4 1 0,-4 0 0,4 0 0,-16 0 0</inkml:trace>
  <inkml:trace contextRef="#ctx0" brushRef="#br0" timeOffset="-113163.73">12000 7750 15132,'-14'49'61,"4"-10"-61,18-30-44,-2-5 32,-2-3-906,-2-13-3277,-2-8 4195,0-15 0,0 14 0,0 3 0</inkml:trace>
  <inkml:trace contextRef="#ctx0" brushRef="#br0" timeOffset="-112744.73">12617 7179 14992,'-11'46'105,"0"0"0,0 0 1,0-1-1,0-1 0,-1-2 178,-6 11 0,1-2-1400,2-7 0,-1 0 1195,1-2 1,1-2-79,2-6 0,1-1 316,1-2 0,0-2-411,-3 17 474,5-18-587,7-25-111,12-37 212,0-2 1,0-6-950,3-11 0,2-4 996,-5 14 0,1-1 0,-1 1 60,4-19 0,-2 3 122,-3 10 0,0 4 9,-3 7 1,0 3 179,3-14-227,-1 18 112,2 12 521,4 19 1128,5 23-1094,6 20-667,-11-11 0,1 4 127,1 5 0,0 2-200,1 3 0,-1 1 39,1 1 1,0-1-32,-2-2 1,-1-2-20,0-2 0,-1-3 0,-1-5 0,-1-2-101,8 18 101,-5-16-207,-6-15-308,-3-9-1720,-22-23 2235,-8-10 0,-2-2 0,-2-1 0,5 4 0,0 0 0</inkml:trace>
  <inkml:trace contextRef="#ctx0" brushRef="#br0" timeOffset="-112614.73">12426 7607 15143,'-9'-3'729,"2"1"-657,62 2-69,-17 0 0,4 0-51,9 1 1,2-1-924,5 1 0,-2-1 971,-7 1 0,-5 0 0,7 0 0,-2-1 0</inkml:trace>
  <inkml:trace contextRef="#ctx0" brushRef="#br0" timeOffset="-112295.73">12974 6869 14465,'53'11'599,"0"0"1,-2 4 0,-5 5-399,-15 6 1,-4 4-967,1 6 1,-1 3 800,-2 5 0,-3 2 143,-3 3 1,-2 2-147,-4 1 1,-2 0 19,-4-1 0,-3-1 129,0-2 0,-3-1-128,-4-4 1,-2-2 15,0-4 0,-2-2 8,-14 25-33,-1-13 667,3-12-673,4-12 45,6-9-16,2-8 933,5-3-1819,1-3-113,-3-5 931,-7-13 0,5 9 0,-4-7 0</inkml:trace>
  <inkml:trace contextRef="#ctx0" brushRef="#br0" timeOffset="-110471.73">8366 8826 10625,'52'-34'612,"0"-1"1,-3 5 0,-2 6-238,13 15-721,-27 6 0,1 2 500,3 2 0,1 2-118,3 2 1,1 1 97,1 2 0,0 1-72,0 3 0,1 0-60,-2-1 1,-1 0 289,-3-1 0,1-1-211,11-2 0,0-2-28,-12-2 1,0-1-279,11-5 1,0-4 431,-13-2 1,-2-2-158,3-3 0,1-2-11,0 1 1,0 0-1,0 0 0,0 2 6,-1 2 0,0 3-43,-1 2 1,0 2 42,0 1 0,0 2-17,0 1 0,1 3 199,1 2 0,1 2-188,2 1 1,0 2-18,3 3 0,0 1-22,2-1 0,1 1 14,1-3 0,0 0-432,1-3 0,0-1 418,0-2 0,1-2 25,0-2 1,0 0 18,0-2 1,0-1-45,-1-1 0,0-1 0,-2-1 0,-1 0 0,0 0 0,-1 0-14,-3 2 0,0 1-17,-1 0 0,0 2 31,0 0 0,0 0 3,0 0 0,1 2 0,1 0 0,0 1-1,1 1 1,0 0-3,1 1 0,-1-1 0,0 0 0,0-2 17,0 0 0,0-1-17,0 1 0,0-2 0,1-3 0,-1-2-342,2 1 0,1-3 445,-1-2 1,0-3-51,1 1 0,0 0 0,-1 0 1,-2 0-12,-1 1 0,-2 1-3,-2 2 0,-1 1 256,-4 1 1,0 2-296,26-1 11,-5 4 185,-3 0-129,-3 2-27,1 0-24,-2 1 85,-2-2 702,-4 0-803,-7-1 604,-7 0-593,-11 0 834,-7 0-851,-5 3-464,-16 10 470,-31 22 0,20-15 0,-16 9 0</inkml:trace>
  <inkml:trace contextRef="#ctx0" brushRef="#br0" timeOffset="-109056.73">2905 9835 15367,'10'-15'-45,"9"-1"-56,22 3 101,9 2 0,8 3-1007,-26 6 0,1 1 987,1 0 1,1 1 19,2 3 0,0 1 6,0 1 1,2 2-4,0 3 0,1 1 8,-1 1 0,1 1-11,-1 0 0,1-1 0,-1 0 0,0-1-8,-2-2 0,1 0 2,-2-2 0,-1-2 6,-1-2 0,0-1 0,-2 0 0,0-2 22,0-4 1,0-3-18,-1 0 1,-1-3-6,1-5 0,-2-3 0,1 1 0,-1-2-3,0 0 1,-1 0-7,1 1 1,0 0 8,-1 1 0,0 1 110,1 3 0,2 2-110,-1 0 0,2 2 56,1 4 0,2 2-56,2 0 0,2 1-266,0 2 1,2 0 228,3 0 1,0 0 61,1 0 0,1 0-25,3 0 0,-1 0 0,2-3 0,1 0-251,0-2 1,0-2 339,1-3 1,0-1-90,-2-2 0,0 0-50,-4 0 1,-1-1 46,-4 2 0,-2 0-17,-5 2 1,-2 1 13,21-5 206,-10 9-200,-7 2 0,-2 3 508,3 0-508,4 0 0,4 0 39,5 0-39,1 0 0,3 0 34,-2-2 157,-1-2-96,-5-1-16,-5-2 1473,-6 1-1434,-6 3 534,-5-2-652,-4 3 6,-2-2 145,0 1-145,0 0 218,-1-1 196,4-1-191,-7 3-229,2-2 6,-10 3 330,-2 0-303,-3 1-2542,0 0 2509,-7 3 0,5-2 0,-5 2 0</inkml:trace>
  <inkml:trace contextRef="#ctx0" brushRef="#br0" timeOffset="-106529.73">5011 10693 14673,'-49'21'52,"-1"0"1,1-1-1,-4 4 1,-1 1 0,1 2 118,1 1 1,1 1 0,-1 1-1055,11-5 1,-1 0-1,1 1 1,0-1 1100,-11 7 1,1 0-1,2-1-125,7-5 1,2 0-1,1-2 122,-5 5 1,4-3 1393,-14 6-1604,19-12 630,16-9-742,10-4 107,20-3 56,27-2-56,-2-2 0,6 0 295,16-2 0,6 0-295,-15-1 0,2 1 0,1-1-634,1-1 1,0 0 0,0-1 633,-4 1 0,-1 0 0,-3 0 0,10-1 0,-5 0-21,-12 2 1,-3 0-115,12 1 124,-12 1 11,-10 1 1184,-12 1-1632,-23 12 22,-32 13 373,2 0 0,-5 3-53,3-3 1,-2 1 0,-2 2 105,7-4 0,-2 1 0,1 1 0,-1 1 61,-1-1 1,0 2-1,0-1 1,2 0 113,-10 8 1,1 0-1,3-2 51,10-5 0,1-2 0,4-1 12,-4 3 1,4-1 153,-6 10-387,17-11 97,9-3-2,17-7-100,22-3 0,30-8-431,-14-3 0,4-1 403,4-4 0,5-2 11,-6-2 0,4-2 0,-3 0-174,0-2 1,-2 0 64,-8 0 1,1-2 0,-4 2 410,20-10-2476,-8 4 2232,-11 3 0,-21 6 1,-9 4-1</inkml:trace>
  <inkml:trace contextRef="#ctx0" brushRef="#br0" timeOffset="-105913.73">3362 12880 14426,'8'58'252,"-1"-1"0,0-4 0,1-4-157,6 6 169,3-11-259,5-13-10,3-13-1,6-9-190,2-8-286,6-35-1265,-1-9 1570,-20 5 0,-3-1 1,4-2-1,-10 5 0</inkml:trace>
  <inkml:trace contextRef="#ctx0" brushRef="#br0" timeOffset="-105678.73">3393 12642 14359,'3'4'1086,"-1"-1"-267,-2-3-819,-7 0 0,-5 0-802,-8-3-1029,-3 0 1831,5-3 0,7 4 0,6 0 0</inkml:trace>
  <inkml:trace contextRef="#ctx0" brushRef="#br0" timeOffset="-105313.73">4053 12748 14516,'-9'0'487,"2"0"-470,7 0 829,0 0-751,55-10-95,-14 2-343,3 0 1,2 0 317,-14 2 0,-1 0-760,28-3-632,-6 3 1456,-9 3 1,-21 3-1,-7 0 1</inkml:trace>
  <inkml:trace contextRef="#ctx0" brushRef="#br0" timeOffset="-105164.73">4211 12991 15631,'5'3'-34,"-1"-1"-25,29-8 0,9-6-1954,7-3 1626,-11 5 1,6-2 0,-1 1 386,12-5 0,-4 0 0,8-1 0,-27 9 0,1-1 0</inkml:trace>
  <inkml:trace contextRef="#ctx0" brushRef="#br0" timeOffset="-104920.73">5100 12559 12180,'11'-41'704,"0"1"0,-2 4 0,-2 6-419,-4 9 113,-2 11 50,-1 10-381,0 17 438,0 17-18,4 23-985,-1-20 0,1 1 526,3 2 0,1 1-3,0 1 0,1-2-149,0-4 0,2-1 40,8 21-1087,-2-19-3637,-5-15 4808,-4-14 0,-5-5 0,-2-3 0</inkml:trace>
  <inkml:trace contextRef="#ctx0" brushRef="#br0" timeOffset="-104025.73">3788 10321 13693,'38'26'14,"0"0"1,-3-2 0,-5-1-9,-7 7-6,-5-6 11,-6-8 68,-5-7-79,-3-5 0,-2-3 50,-2-7 17,0-11-67,0-16 0,-3-15 79,0-7-7,0-2 164,1 8-236,5 9 11,8 10 134,10 9-145,10 8 0,6 7-5,3 4 44,1 11-5,-1 9-34,-3 14-79,-6 11-143,-5 6-606,-7 8-814,-4-2 1642,-4-2 0,-5-25 0,-3-9 0</inkml:trace>
  <inkml:trace contextRef="#ctx0" brushRef="#br0" timeOffset="-103325.73">7101 10425 14667,'10'-5'-168,"-53"7"101,13 8 0,-4 3-917,-6 0 1,-4 2 0,-1 2 1040,1 2 1,1 3 0,-1 0 86,0 2 0,0 1 0,1-1-9,-13 7 1,4 0 270,13-6 0,3-2 726,-15 11-953,21-11-179,10-4-247,12-4 1731,26-5-1484,17 0-42,-4-5 0,3-1 298,6 0 0,2 0-371,2 0 0,2 0-90,1-1 1,-1 0 28,-3 0 0,-1 1-348,-5 0 0,-4 3-70,11 11 96,-20 10 117,-39 14 381,-4-13 0,-6 1-524,-10 4 0,-3 0 871,-8 6 0,-2-1-11,0-1 0,-1-2 137,4-2 1,1-2 145,1-2 0,2-2-428,9-6 1,2-1-147,-16 13 652,23-12-691,21-10-6,33-7 0,-2-4 0,7 0-12,16-3 1,8-1 0,1 1-53,-4-1 1,0 0 0,1 1-542,-9-1 0,2 1 0,-1 1 1,-4 2 604,1 3 0,-3 2 0,-6 0 0,11 4 0,-21 11 0</inkml:trace>
  <inkml:trace contextRef="#ctx0" brushRef="#br0" timeOffset="-102943.73">6475 12600 14559,'8'42'242,"-1"0"0,1 0 1,3 17-1,2-4-211,-3-23 0,1-3 16,-1 2 1,0-1-48,7 29 451,-5-3-457,-5-4-16,-6-4 22,-17-9 347,-10-5-341,-19-9 397,-11-7-301,-2-7 262,-2-7-213,8-1-151,9-11-67,15-9-1142,13-16-1032,13-30 2107,16 11 1,3-1-1,-5-7 1,3 23 0,0 1-1</inkml:trace>
  <inkml:trace contextRef="#ctx0" brushRef="#br0" timeOffset="-102767.73">6172 12464 17216,'50'-12'5,"1"1"1,0-1-1,-2 1-215,-11 4 0,0 1-1196,8-2 1,0 0 44,-2 1 1,-2 0 1360,3 1 0,-5 0 0,5 0 0,-18 2 0</inkml:trace>
  <inkml:trace contextRef="#ctx0" brushRef="#br0" timeOffset="-102425.73">6876 12545 15283,'-4'4'846,"1"-1"134,3-3-633,62-2-291,-20-2-362,4 2 1,3-1-311,12-2-1272,2 3-2223,-8 2 4111,-9 8 0,-22-6 0,-11 6 0</inkml:trace>
  <inkml:trace contextRef="#ctx0" brushRef="#br0" timeOffset="-102276.73">7041 12806 15760,'56'-3'-796,"1"0"1,-5 0-1,-4-2 583,-14-2 1,-4 0 0,4 0 0,-11 0-1</inkml:trace>
  <inkml:trace contextRef="#ctx0" brushRef="#br0" timeOffset="-101975.73">7836 12457 14303,'32'-37'1591,"-6"17"-1294,-26 43-51,2 15-173,3 9-73,5 8-293,4 2 293,1-5-39,0-5 5,0-10-2246,1-11-2089,-5-11 4369,-1-18 0,-7 0 0,-3-7 0</inkml:trace>
  <inkml:trace contextRef="#ctx0" brushRef="#br0" timeOffset="-101115.73">6374 9673 14174,'-3'-51'644,"1"10"-599,1 41-45,1 2 45,0 10 78,0 12-112,0 20-5,0 12-200,0-24 1,0 1 204,0 1 1,1 1-12,1 27 0,1-6-269,3-12 73,1-13-325,3-10 73,4-12 443,6-6-337,6-15 146,6-10 67,3-13 129,1-7-33,-2 2 66,-5 3-33,-4 8 487,-7 7-414,-6 9 291,-7 5 56,-2 4-353,-6 3 118,-7 4-95,-10 7-62,-8 6 224,-5 7-90,0 1 516,2-2-230,6-5-347,7-4 45,8-6-141,6-2-5,4 1 40,11 2 16,8 6 33,13 1-89,7 5-145,3-2 133,-1 2-851,5 3-4141,-9 0 5004,0 5 0,-19-14 0,-7-3 0</inkml:trace>
  <inkml:trace contextRef="#ctx0" brushRef="#br0" timeOffset="-99741.73">9258 10812 13687,'-46'11'496,"1"1"1,2 1 0,6 3-257,5 25 30,8 6-231,11 5 101,7 1-140,14-3 50,7-6-78,12-9 28,6-12 0,3-11-56,-1-7-179,0-16 230,-4-10-153,-4-17 125,-8-14-306,-7-7 429,-6 1 0,-4 7 274,-2 13-61,-3 13 21,0 15-324,-1 5 0,1 5 0,2 8 6,4 11 33,9 15-39,7 14-185,10 6 157,-12-26 0,1-1-342,4-1 1,2-2-4868,21 20 5237,4-10 0,-24-16 0,-7-7 0</inkml:trace>
  <inkml:trace contextRef="#ctx0" brushRef="#br0" timeOffset="-99566.73">9761 11184 15137,'4'46'0,"-1"0"0,1-3 0,0-3 0,3 10 0,6-9-481,6-12-382,14-26-5253,3-20 6116,3-28 0,-16 17 0,-10-2 0</inkml:trace>
  <inkml:trace contextRef="#ctx0" brushRef="#br0" timeOffset="-99440.73">9841 10698 14281,'21'36'0,"-4"-7"0</inkml:trace>
  <inkml:trace contextRef="#ctx0" brushRef="#br0" timeOffset="-99150.73">10387 10953 15761,'-6'57'470,"-1"1"1,4 0 0,6-1-413,6-9 1,5-1-653,1-2 1,2 0 629,0 0 1,0-2-37,-1-7 0,-1-2-42,-1-2 1,-1-2 80,7 19 494,-9-10-527,-9-8-6,-21-6 0,-12-7-84,-23-8 50,-9-5-745,29-10 1,0-6 81,-3-7 0,0-9 697,7-5 0,1-6 0,2 3 0,3 4 0,2 0 0,-1-9 0,-1 0 0</inkml:trace>
  <inkml:trace contextRef="#ctx0" brushRef="#br0" timeOffset="-99017.73">10118 11013 17524,'57'0'-49,"0"0"1,0 1-1,-2-2-60,-2-4 0,1-3-152,-7 1 1,3-2 0,-5 0 0,-3 0 0,-3 0 0,5-3-1,0 1 1</inkml:trace>
  <inkml:trace contextRef="#ctx0" brushRef="#br0" timeOffset="-98635.73">9884 9997 15701,'44'-20'52,"0"-1"1,-2 1-1,-4 8-52,4 22 0,-9 15-45,-16 19 45,-9 17-926,-14-27 1,-4 0 950,-1 2 0,-3-2 165,-6 0 1,-2-3 273,1-3 0,-1-2 168,-18 15-256,10-14 127,13-10-497,8-9 182,16-5-20,18-2 135,19-1-303,-11 0 0,2 0-13,4 0 0,1-1 13,3 0 0,-1-1-17,0-1 0,-2 0 52,-4-1 0,-1 1-449,22-4-1339,-18 0 1753,-16-1 0,-13 4 0,-7-1 0</inkml:trace>
  <inkml:trace contextRef="#ctx0" brushRef="#br0" timeOffset="-96076.73">3748 14139 15872,'-18'43'117,"1"1"1,0-1-1,1 0 1,1-1 0,2-2-118,1 8 0,2-3-629,1 2 0,1-2 629,2-3 0,1-1-9,1-7 1,0-1 430,1 17-422,1-19 223,2-14-273,0-11 11,0-4-28,1-23-157,4-22 61,-3 2 1,0-6-277,1-6 1,0-3 393,-1-6 1,-1 0-10,1 4 1,-1 4-350,0 10 1,0 2 402,0 8 0,0 2-5,3-12 5,3 11 0,2 11 67,3 12 1099,5 7-768,6 13-179,7 12-6,8 18 150,-17-12 0,1 2-319,0 4 1,0 2-420,1 3 0,-2 1 383,-1-1 1,0 1 24,-1-1 1,-1-1-229,-2-3 0,0-1 195,-1-3 0,0-1-358,11 21-381,-3-10-852,-7-11 815,-6-15 776,-27-17 0,12 0 0,-16-9 0</inkml:trace>
  <inkml:trace contextRef="#ctx0" brushRef="#br0" timeOffset="-95948.73">3730 14636 15076,'41'-9'-61,"1"-1"1,-1 0-1,2 0 1,0 0-1,-1 0 61,16-3 0,-5 0 0,-20 6 0,-3-1 0,4 0 0,0 1 0</inkml:trace>
  <inkml:trace contextRef="#ctx0" brushRef="#br0" timeOffset="-94588.73">5461 14118 10088,'-48'7'659,"0"-1"1,1 1 0,-1 0 0,1 2 0,3 2 3,-7 9 1,3 4-1063,-1 1 1,0 3 969,1 5 1,1 1-250,6 1 0,2 3-213,5-1 0,3 2 120,7-1 1,5 0-62,5-2 0,7 0-87,7-1 0,6-2-67,6-3 0,6-1 28,11-2 1,6-3-332,11-3 0,5-5 289,6-1 0,2-5-171,4-2 0,0-4-193,-4-2 0,-3-4-616,-5-9 0,-3-4-524,-6 1 0,-3-4 1504,-7-8 0,-5-1 0,5 0 0,-14 4 0</inkml:trace>
  <inkml:trace contextRef="#ctx0" brushRef="#br0" timeOffset="-94446.73">4824 14771 17792,'47'-12'-32,"-1"1"1,1 0 0,5-1 0,1 0 0,0 1-434,-2-1 0,0 0 0,3 0 147,-4 1 0,3 0 0,-1 1 1,-6 0-1,9-2 0,-4 1 1,2 1-1,-1 0 0</inkml:trace>
  <inkml:trace contextRef="#ctx0" brushRef="#br0" timeOffset="-93864.73">6435 13989 13031,'-5'51'394,"1"0"1,-1 0-1,2-1 1,0 0-1,0-3-285,1 7 1,2-2-468,2 1 1,1-1 399,1-1 0,1-2-42,2-5 0,1-3 37,0-5 1,1-3-5,5 16 431,-5-19-464,-3-16 295,-4-9-329,-1-19 196,-8-15-420,-3-27 230,0 20 0,0-4-135,3-1 1,0-3 0,0 2 165,0-5 0,2 1-3,-2-12 0,4 3-193,14-3 299,6 9-106,16 7 0,5 8 6,4 9-40,1 10 34,-2 9-89,-4 14-91,-8 13-94,-10 18 235,-9 16-399,-11-23 1,-4 0 375,-4 2 0,-5 0-16,-4 1 0,-5-2 451,-5 0 1,-3-3-374,-2-1 0,-1-2 331,0-2 0,-1-3 128,3-4 0,0-2 588,-17 8-840,15-10-151,16-7-84,11-5 878,18-2-850,11 0 635,20-2-702,13-1 33,5 0-925,2 1 657,-4 1 44,-7 4-504,-8 7-291,-9 5-56,-11 8-296,-13 4 1405,-35 2 0,15-12 0,-19-3 0</inkml:trace>
  <inkml:trace contextRef="#ctx0" brushRef="#br0" timeOffset="-93646.73">6058 14229 13721,'-5'0'420,"1"0"-216,1 33 0,4 14 480,-1 12-1196,-1-19 1,0 6 0,1-3 760,0 2 0,0-2-87,-1 1 1,2-1-88,0-1 0,2-2-8,1-2 0,2-2-67,11 24-313,8-13-539,4-17-15,12-18-2287,-1-21 3154,5-17 0,-21 7 0,-8 1 0</inkml:trace>
  <inkml:trace contextRef="#ctx0" brushRef="#br0" timeOffset="-93214.73">6882 13843 14981,'9'31'0,"0"1"0,5 18-28,-13-41 28,0-5-213,-1-3 0,0-12-308,0-10 359,0-17 117,0-8 45,0-3 566,0 8-449,0 9-61,0 15-56,0 7 51,0 8-12,7 1 28,2 3-61,10 6 195,2 8-195,1 8-6,-2 4 0,-1 3-101,-2-1-241,-3-2-1013,2-8 1355,1-6 0,-7-8 0,-1-3 0</inkml:trace>
  <inkml:trace contextRef="#ctx0" brushRef="#br0" timeOffset="-93064.73">7312 13641 14387,'47'12'63,"-1"-1"1,-2 0-1,-6-1-203,-1 6-705,5-6-1452,-2-3 2297,-1-5 0,-19-2 0,-7 0 0</inkml:trace>
  <inkml:trace contextRef="#ctx0" brushRef="#br0" timeOffset="-92897.73">7604 13477 15188,'-23'59'142,"0"0"0,2-3 0,2-4-142,11-19 0,1-2-107,-5 30-739,6-2 846,3-2 0,3-25 0,0-6 0</inkml:trace>
  <inkml:trace contextRef="#ctx0" brushRef="#br0" timeOffset="-92314.73">8144 13424 14594,'30'-54'-21,"1"1"1,-4 3 0,-4 3-53,-4-9 67,-10 9-257,-8 9 263,-13 11 235,-8 11-84,-10 8 964,-5 6-779,3 11-229,2 8-107,8 15 134,6 12-134,9 11-213,4-24 0,3 2 216,1 1 0,3 0 14,0 3 0,1 0-17,2 0 0,1-1 0,0 1 0,0 0-3,-1-2 0,-1 0-31,-2-3 1,0 0 22,0 20 11,-3-11-112,-1-17 22,0-12-89,5-8 179,4-12-45,12-10-45,8-16 90,10-12-27,-17 21 0,1 0-97,0 1 0,1 0-38,20-16-549,-7 10 224,-9 9 403,-13 12 336,-11 3-247,-18 15 163,-15 2 616,-12 10 275,-5 1 45,2 1-393,6-2 83,13 1-312,11-2-381,11 5 0,19 1-84,13 4-17,19 2-208,-20-17 1,1-1 154,1-1 0,1 0-256,25 6 85,-5-5-683,-12-4-409,-8-3-1238,-11-3 2554,-15-12 0,-1 5 0,-9-7 0</inkml:trace>
  <inkml:trace contextRef="#ctx0" brushRef="#br0" timeOffset="-77483.73">14162 6836 13301,'-2'44'28,"0"-1"0,1 0 0,-1 8 0,1 2 0,1 1-1453,2 6 1,2 2 0,0 1 1564,-1-10 0,0 2 0,1 1 0,0 1-385,2 1 0,0 2 0,0 0 0,1-1 322,-1 0 0,-1 0 0,1 0 0,-1-1 102,1 1 0,-1-1 1,1 0-1,-2-1-160,1-2 1,-1-1 0,0 0-1,0 0 35,0-2 1,-1 0-1,0 0 1,0-1 24,0-1 1,0 0 0,0 0 0,0 0-68,-1-2 1,1 1 0,-1-1-1,0 1 102,1 0 1,-1 0 0,0 0 0,0 0-114,0 1 1,0 0-1,0 1 1,-1-1 0,1 2 1,-1 0 0,1 0 0,-1 0-3,0-1 0,-1 0 0,1 1 0,-1 3 9,0 2 0,1 4 0,-1 1 0,0-1 0,0-3 3,0 1 1,-1-4 0,0 0-1,0 3-251,0-2 0,1 4 1,-1 0-1,0-1 1,-1-4 354,0-3 0,0-3 0,0-2 1,-1 2-116,1 0 0,0 0 1,0 0-1,0 0 60,0 0 0,1 0 1,-1-1-1,1 1-54,-1 0 0,2-1 0,-1 1 0,0-1 21,1 0 0,0 0 0,-1 0 0,1 0-28,0 0 0,0 0 0,0 0 0,0 0 0,0 0 0,0 0 0,0 0 0,0 0 2,0 16 0,0-1 0,0 0 7,0 0 0,0-1 1,0 0-10,0-2 0,1 0 0,-2-1 118,1-1 1,-1-1-1,-1 0-118,1-2 0,0-1 0,0 0 17,-1-2 0,-1 1 0,1-2-4,0-1 0,1 0 0,-1 0 175,0-1 0,1 0 0,-1 3-158,1-1 1,0 4 0,0 0 0,1-3-18,-2 3 0,1-2 1,0 2 114,0-3 0,0 3 0,1-1 0,-1-3-128,0-2 0,0-3 0,1 0 11,-1 2 0,1-1 0,-1 1 30,1-1 0,0 1 0,-1-1 149,1 2 1,0 0 0,0 0-175,0 0 1,0 0 0,0 1 35,1-1 0,0 0 1,-1 1-51,1-2 0,0 0 0,0-1-2,1 0 0,0-1 0,0 0 0,1-1 0,-1-2 0,0 1 24,1-1 0,1 0 0,-1 0-7,3 19 0,0 0 191,1 2 1,0-2-209,1-3 0,0-2-3,-2-3 1,0-2-21,-1-7 1,0-2 121,-2-4 1,-1 0-100,0 2 0,-1 1 25,-1 0 0,1 1 326,-1 9 0,0 1-351,-2 0 0,0 0 0,-3 3 0,-1 2-7,0-16 0,-1 1 1,-1 1 49,-2 1 0,-1 1 0,0 1-43,-1 5 0,0 1 0,-1-1 0,0 1 0,0 0 0,0-2 22,1-3 1,1 0 0,0-3-1,-4 15 0,1-3 215,3-11 1,1-2-238,2-9 0,1-1-3,-1-3 0,2 0 20,0 1 0,0 0-17,-1 3 0,1 2 0,1 0 0,0 1 0,-1 2 0,1 0 0,1-1 0,0-1 0,0-1 0,0 0 0,1-2 0,-1 1 0,0 13 0,0 1-14,0-10 0,0 0-154,-1 13 0,0-2 170,0-11 1,0-2-3,0 1 0,0 0 222,-1-1 1,0-1-223,1-1 0,-1-1-3,1-3 0,0 0 15,-5 24 1316,2-8-1328,2-8 464,0-8-346,4-7 1040,0-7-1158,2-7 398,0-4-370,0-2-28,0 1 0,0 0 6,0 2-17,0 1 22,0 0-11,0 2 0,0-1 17,0-2-17</inkml:trace>
  <inkml:trace contextRef="#ctx0" brushRef="#br0" timeOffset="-77483.73">13907 19049 16936,'-2'-17'0,"0"2"0,-2-20 0</inkml:trace>
  <inkml:trace contextRef="#ctx0" brushRef="#br0" timeOffset="-76576.73">15360 7269 14829,'0'43'242,"0"0"0,0-1 0,1 4 0,-1 1 1,1-2-157,0 15 1,1 0-809,-1-18 1,-1 1 0,1-1 891,0 16 1,0-2-149,-1-8 1,0-1-12,0-5 0,0-1 187,0-5 0,0-2-142,0 26-62,-1-12 447,1-18-1096,-2-12-359,-3-11 1014,-10-23 0,7 11 0,-5-15 0</inkml:trace>
  <inkml:trace contextRef="#ctx0" brushRef="#br0" timeOffset="-76435.73">14979 8067 14992,'49'-16'-229,"-1"0"1,-2 3 0,4 1 0,-1 3 228,14 2 0,-2 2 0,-8-2 0,-3 2 0,-16 5 0,0 0 0</inkml:trace>
  <inkml:trace contextRef="#ctx0" brushRef="#br0" timeOffset="-76034.73">15559 8479 12917,'22'-41'-51,"0"1"1,0-1 0,8-17 0,-7 3 50,-17 20 0,-4 2 0,0 0 0,-1 1 67,0-25 163,-1 8 344,0 11-450,3 5 248,7 7-311,8 4 76,12 5-70,9 6-11,8 5 101,6 4-149,0 12 60,-2 9 44,-10 17-68,-11 11 175,-12 7-57,-10 6-55,-6 2-335,-7-2 323,-2-5-22,-4-9-45,2-11 50,3-8-78,4-8 0,4-4 232,9-4-333,9 0 800,14-6-1264,11-1-562,15-15 896,-19-8 1,-1-2 0,6 0 0,3-16 0</inkml:trace>
  <inkml:trace contextRef="#ctx0" brushRef="#br0" timeOffset="-75683.73">16866 6850 12885,'-32'53'317,"0"0"0,0 0 1,9-9-1,0 0 1,2 2-1,2 0-951,5-1 1,2 1-1,2 1 1,1 1 801,0 1 0,2 1 0,0 1 0,1-2-38,-1 13 1,2-2 0,2-2-133,4-8 0,1-2 0,2-4 27,2 9 1,4-5 391,3-12 1,4-3-418,1-4 0,2-3 45,5 0 0,1-3-326,5 2 1,2-1 280,2-4 0,2-2-247,2-3 1,0-4 631,-1-1 0,0-8-1444,1-14 1,-2-8-1197,-3-1 1,-4-4 2254,-1-17 0,-4-2 0,2-3 0,-12 7 0</inkml:trace>
  <inkml:trace contextRef="#ctx0" brushRef="#br0" timeOffset="-75517.73">17259 7660 14506,'37'34'291,"0"0"0,0 0 1,-1-2-1,-1 0 0,-3-4-187,2-1 0,-2-3-451,2 1 1,-1-1 346,-1-1 0,0 0 0,-1-2 0,-2 0-328,-2-1 1,-2-1-1012,18 14-924,-11-9 2263,-9-11 0,-12-7 0,-6-6 0</inkml:trace>
  <inkml:trace contextRef="#ctx0" brushRef="#br0" timeOffset="-75327.73">17816 7803 14539,'-39'31'306,"1"-1"0,-1 1 0,3-2 0,0 1 0,4-1-88,1 4 1,3 0-368,1-2 0,2-1 275,4-5 0,1-2-126,-8 12-438,15-18-644,7-8-346,26-33-3737,5-10 5165,-1 3 0,-1 0 0,3-5 0,-4 5 0</inkml:trace>
  <inkml:trace contextRef="#ctx0" brushRef="#br0" timeOffset="-75118.73">18041 7172 15703,'-5'51'257,"0"1"1,1 0-1,0-3 1,1 0 0,0-3-222,0 3 0,2-3-430,-1-2 0,3 0 433,2-7 0,1-1-39,4 22 338,7-20-970,-1-15-118,-6-24 750,-2-49 0,-6 27 0,0-27 0</inkml:trace>
  <inkml:trace contextRef="#ctx0" brushRef="#br0" timeOffset="-74993.73">17847 7227 16364,'43'-3'-121,"-1"1"0,1-1 0,3 0 0,0 0 1,-3 1-1228,4 0 1,-1 0 1229,5 1 1,-4 0 0,7 0-1,-19 1 1</inkml:trace>
  <inkml:trace contextRef="#ctx0" brushRef="#br0" timeOffset="-74724.73">18745 7496 17443,'17'42'154,"0"1"1,0-1-1,0-1 1,0 0-1,1-4-104,6 2 1,2-2-729,0 0 1,1-1 677,1-4 0,1 0-28,-3-5 0,0-1-369,22 14-774,-8-15 186,-7-17 985,-8-43 0,-12 20 0,-4-23 0</inkml:trace>
  <inkml:trace contextRef="#ctx0" brushRef="#br0" timeOffset="-74550.73">19103 7639 14902,'-43'37'797,"-1"-1"0,1 0 1,3 1-667,11-7 1,2 0-212,1-1 1,0-2 107,-17 18 120,13-16-893,14-15-211,9-8-954,29-38 1910,3-7 0,1-1 0,7-10 0,-10 15 0,0 0 0</inkml:trace>
  <inkml:trace contextRef="#ctx0" brushRef="#br0" timeOffset="-74267.73">19413 6929 16392,'43'26'424,"1"1"0,-3 5 0,-6 7-315,-12 5 0,-7 6-884,-4-8 0,-3 2 0,0 1 797,-2 3 1,-2 2-1,-1-1-502,-1 0 0,0 0 0,-2-2 600,1 15 1,-3-4-79,-1-13 0,-1-4 518,1-8 1,-3-2-461,-8 18 141,-1-1 134,0-10-285,3-5 1216,0-12-1149,4-6 1982,0-5-1960,4-6-21,1-2-2237,1-2 2079,1-10 0,0 7 0,0-7 0</inkml:trace>
  <inkml:trace contextRef="#ctx0" brushRef="#br0" timeOffset="-73808.73">20532 7611 17490,'10'3'78,"0"-2"-72,-5 0-6,-1-1 34,-2 0-34,-2 0-689,-6-10 689,-18-18 0,12 12 0,-11-9 0</inkml:trace>
  <inkml:trace contextRef="#ctx0" brushRef="#br0" timeOffset="-73509.73">20456 8134 14398,'-17'20'672,"5"-4"-521,23-9 276,-2-3-243,-1-1 729,-5-2-168,-1-1 622,-2 0-1642,-7-4-453,2-6-2229,-6-16 2957,4-24 0,4 21 0,1-7 0</inkml:trace>
  <inkml:trace contextRef="#ctx0" brushRef="#br0" timeOffset="-70826.73">21980 7297 14555,'-2'55'422,"0"0"0,1-1 0,-1-1-333,1-12 1,-1-1-780,0 3 1,1 0 918,-2 0 1,0 1-211,0-2 1,0 0-15,0-2 1,0-2 87,0-2 0,0 0-37,-2 23-56,1-9 297,2-13-297,1-11-145,1-10 145,0-8 697,0-5-770,0-3 334,0-11-261,0-11 0,2-24 3,-2 14 0,1-1-609,1-6 1,1-2 605,-2-3 0,0 0 0,1 1 0,-1 1-164,0 2 0,0 2 155,1 4 1,0 1 8,2-22 0,4 7 0,2 6 73,4 3-17,5 4-56,6 2 16,4 5 91,6 5-90,1 5 1160,4 10-1121,-1 2-6,0 12-44,-2 9-6,-2 12 0,-7 14 61,-6 7 51,-9 3-112,-7 3 0,-11-1-22,-13-3 67,-14-4-196,-17-7 112,20-22 0,-1-3-240,-2-1 1,0-2 252,-1-3 1,1-2 25,-27 2 0,12-4-5,13-3 5,14 0-68,10 2 342,8 5-140,16 9 202,10 10-336,18 11-8,-17-16 0,1 2 11,2 0 0,2 3 14,10 7 0,0 0-17,-11-9 0,-1-2 28,6 5 0,-2-2-84,-2-1 56,-9-7-73,-11-5 73,-5-6-633,-9-1-106,-9-2-68,-15-2-3315,-9-1 4122,-8-1 0,22 0 0,4 0 0</inkml:trace>
  <inkml:trace contextRef="#ctx0" brushRef="#br0" timeOffset="-70481.73">21563 7394 13457,'15'48'698,"0"0"0,-1 0 1,-3-1-422,-8-11 1,-2 0-1075,1 4 0,-1 0 976,-1 3 0,1-1-22,-1-1 0,0-1 178,0 0 0,0-2-288,0-4 1,0-2-43,0 24 454,0-15-453,0-12 67,0-12-73,0-8 1055,0-5-1872,0-3-1622,3-17-2989,2-6 5428,3-19 0,-2 18 0,-2 2 0</inkml:trace>
  <inkml:trace contextRef="#ctx0" brushRef="#br0" timeOffset="-69909.73">22617 6799 14040,'9'46'-4,"0"0"0,0-4 1,-3-3 3,-2 0 0,-1-6 72,-2-8 113,0-11-39,-1-6 67,0-6-96,0-3-117,0-24-5,0 0 5,0-22-6,6 8 6,3 3 0,7 6-34,2 6 18,4 6 16,2 5 0,2 4 22,-1 4-151,0 2 129,-4 4 0,-3 11 45,-5 10-11,-4 18-34,-4 9 0,-3 9-212,-2 0 268,0-4-67,2 3-320,9-26 331,14-3 0,-9-24 0,3-4 0</inkml:trace>
  <inkml:trace contextRef="#ctx0" brushRef="#br0" timeOffset="-69608.73">23116 6966 14975,'38'5'297,"-1"0"0,25 4-235,-50-3 207,2 2-236,-1 1 309,4 4-236,2 2 29,0 5-135,1 0 89,-2 1-89,-5-4 0,-2-3 0,-4-5 51,-4-4-51,0-3-1115,-2-2 1115,0-10 0,-1 7 0,0-7 0</inkml:trace>
  <inkml:trace contextRef="#ctx0" brushRef="#br0" timeOffset="-69408.73">23341 6894 12864,'-40'29'638,"0"1"0,3-4 1,6-1-471,11-1-168,4-2-235,6-4-572,6-5 807,16-4 0,-9-6 0,11-1 0</inkml:trace>
  <inkml:trace contextRef="#ctx0" brushRef="#br0" timeOffset="-68825.73">23733 6882 14381,'43'-41'48,"-1"-1"1,-4 3 0,-6 2-284,-11-6-532,-10-5 151,-5-3 380,-8-5-38,-10 2 274,-10 4 386,-12 11 6,-2 10 12,0 15-399,6 8 34,8 22 482,5 14-347,10 26-85,5-22 1,0 3-405,2 4 1,0 0 359,2 3 0,1 1-9,1-1 1,0 1-35,1-3 1,0 1-3,0-4 0,0 0 0,-2-4 0,-1-2 23,2 21-23,-3-15 67,-1-13 22,0-15 214,0-6-303,0-15 673,5-9-712,5-17 11,10-8 28,7-4 3,-4 20 0,2 1-37,12-6 34,10 2 0,-21 24-5,-7 4-96,-7 2 45,-7 1-17,-7 0-84,-14 4 68,-11 3 178,-17 1 214,-4 1 375,-2-4-325,6 0 83,10 0-340,14 3-85,11 8 666,17 9-503,15 15-129,-4-16 0,4 2-407,4 2 1,2 0 338,2 0 1,1 0-17,0-3 0,-1-1-513,1-1 0,-1-2 552,3 0 0,-2-3 0,2 3 0,-2-5 0</inkml:trace>
  <inkml:trace contextRef="#ctx0" brushRef="#br0" timeOffset="-68442.73">24669 7674 18680,'42'-4'82,"1"0"1,-1 0 0,19-2-1,-2 0-79,-17 1 0,-2 1-612,2 0 0,1-1 609,-3 2 0,-1-1-81,-2 0 0,-2 0-491,22 0-842,-15-3 1414,-14-3 0,-15 3 0,-7-1 0</inkml:trace>
  <inkml:trace contextRef="#ctx0" brushRef="#br0" timeOffset="-68200.73">25186 7438 17972,'55'18'453,"1"8"-453,-6 13-310,-26-17 0,0 2 310,15 24 0,-9-1 40,-13 0 111,-9-6 78,-19-1-229,-15-4-6,-21-6-452,-11-6 229,-2-9-1580,11-7 1809,14-6 0,18-2 0,10 0 0</inkml:trace>
  <inkml:trace contextRef="#ctx0" brushRef="#br0" timeOffset="-67374.73">26672 7176 13863,'0'43'199,"0"-1"0,0 1 0,0 20 0,0-2-163,0-11 1,0-2-441,0 2 1,-1 0 445,1-1 0,-1-2-34,0-3 1,0-1-29,0-7 0,-1-1 26,0 20 701,1-19-640,-1-15 236,1-13-420,-1-16-684,-3-24 683,3 0 0,1-4-212,-2-10 1,1-3 329,1-8 0,0 0 16,0 3 1,1 2 68,0 7 0,0 3-82,1 5 0,2 2 350,6-21-347,7 7 134,6 8-135,6 10 57,5 9 100,6 9-162,5 6 0,1 7-11,-2 15-62,-7 9 73,-9 18 0,-14 8-156,-9 4 1132,-21 1-1054,-13-4 44,6-27 0,-3-3-146,-4-1 0,-1-4 222,-1-1 0,-1-2-42,0-3 0,2-1 365,-28 3-259,14-5 443,13-3-549,15-1 11,10 2 343,12 4-321,13 11 866,14 8-897,1 1 1,2 4 33,-8-8 1,-1 1-209,9 9 1,-2 0 171,1 11-34,-7-7-179,-12-8 141,-6-8-567,-8-8 639,-25-8 0,16-4 0,-14-3 0</inkml:trace>
  <inkml:trace contextRef="#ctx0" brushRef="#br0" timeOffset="-67058.73">26309 7139 14432,'-2'-2'218,"0"0"409,2 2 382,-1 94-2124,0-54 0,0 3 1273,1 9 1,-1 6 0,0-2 129,0 9 1,1-4-250,-1-3 0,1-2 158,0-8 0,0-1-21,0-5 1,0-1-177,0-4 0,0-1 182,0-3 0,0-1-182,0 25 602,0-16-350,1-11-185,-1-16 163,1-5 1174,-1-9-1684,0 0-758,-8-6-3146,-3-3 4184,-10-8 0,10 8 0,0-1 0</inkml:trace>
  <inkml:trace contextRef="#ctx0" brushRef="#br0" timeOffset="-43635.73">11205 11459 14723,'48'10'368,"1"-1"0,-1 0 0,-1-3-184,-9-4 1,0-2-731,3 1 0,2-1 548,1-1 1,1-1-6,1 0 1,-1-2-245,-1 0 1,-1 0-494,-2-1 1,0 1 739,-1 0 0,-2 1 0,3-1 0,-8 2 0</inkml:trace>
  <inkml:trace contextRef="#ctx0" brushRef="#br0" timeOffset="-43466.73">11390 11901 16409,'52'-3'-2,"0"0"0,-2 0 1,-3-1-72,-11-2 0,-2 1-355,0 1 1,0 0-122,1 0 0,0 3 549,7 7 0,-3 1 0,4-3 0,1 12 0</inkml:trace>
  <inkml:trace contextRef="#ctx0" brushRef="#br0" timeOffset="-40904.73">13275 10617 8640,'0'0'0</inkml:trace>
  <inkml:trace contextRef="#ctx0" brushRef="#br0" timeOffset="-26987.73">12675 11027 13424,'15'-49'468,"0"0"1,-1 6-1,-2 4 703,4 1-353,-5 11-224,-4 10-186,-4 9-357,-2 5 162,-1 3-213,0 4 0,0 19 487,3 35-445,-2-10 0,1 5-493,-1-12 0,1 3 0,0 0 451,-1 1 0,0 2 0,0-3 22,0 13 1,0-4-86,-1-12 0,0-5 63,0 14 0,0-17-67,0-4 61,0-7-44,0-5-118,-1-9 1136,-1-3-1489,-2-4-934,-2-11-422,-8-29 85,0-15 1748,5 10 1,1 1 0,-1-3 0,2 6 0</inkml:trace>
  <inkml:trace contextRef="#ctx0" brushRef="#br0" timeOffset="-26770.73">12622 10437 17059,'40'-11'567,"0"0"1,2 1-1,-1 2-545,-2 5 1,0 1-821,3 0 1,-1 0 797,0-1 0,0 1 5,-3 2 1,-2-1 38,25 0-184,-12 1-928,-16 0-1951,-16 3-2862,-13 6 5881,-17 6 0,5-5 0,-5-1 0</inkml:trace>
  <inkml:trace contextRef="#ctx0" brushRef="#br0" timeOffset="-26537.73">12787 10818 17076,'49'0'281,"-1"0"1,-1 0 0,-3 0-265,7 0-17,4 0 6,0 0 100,-3 0-106,-3 0 0,-5 0-39,-6 0-622,-9 0-470,-6 0-970,-13 0-3063,-3 0 5164,-8 0 0,0 0 0</inkml:trace>
  <inkml:trace contextRef="#ctx0" brushRef="#br0" timeOffset="13285.27">18297 9870 13149,'-3'-3'1552,"1"1"1371,2 2-2676,-3-2-214,3 2 74,-3-3-102,6 9 57,6 12-28,9 19-34,-4-9 0,0 3-363,3 5 1,0 1 348,1 4 0,2 1 14,7 14 0,1 0 5,-8-15 1,0-1-15,5 9 1,0-4 8,3 6 0,-3-7 0,-3-9 6,-4-5 16,-4-8-22,-3-4 0,-2-7 6,0-3 719,-3-6-714,2-5 78,1-14-5,5-14-84,4-20 0,-7 18 0,-1-1-293,0-2 1,0-2 309,-1-2 0,-1 0-34,-1-1 0,-1 0 6,-1-1 0,-1 0-68,0-1 1,-1 0 19,0-1 1,0 1 55,0 1 0,1 0 3,-1 4 0,0 1-34,1 3 1,-1 2-150,3-19 183,-2 12 100,-2 12-100,-1 9 314,-1 6-308,0 3 636,-3 3-474,0 2 115,-4 0-283,2 3 0,1 0 11,2 1 6,-8 0-17,-4 2-6,-14 6-39,-7 6 45,-11 6-285,-7 4 296,-4 0 95,0-2-100,2-3-6,7-5 135,8-2-79,10-6-112,11-2 39,7-3-404,7 0 153,1 0-376,-1 2-594,-5 3 45,-7 4-980,-19 7 2173,4-8 0,2 1 0,16-10 0</inkml:trace>
  <inkml:trace contextRef="#ctx0" brushRef="#br0" timeOffset="14036.27">19542 9756 15681,'2'52'348,"0"1"1,0-1 0,0 10 0,2 0-318,2-18 1,3 0 0,-1-3-486,1 4 1,1-4 453,-2-7 0,0-3 0,5 24 315,-4-15-858,-5-14-587,-2-9 1130,-21-10 0,14-5 0,-15-2 0</inkml:trace>
  <inkml:trace contextRef="#ctx0" brushRef="#br0" timeOffset="14177.27">19313 10157 15687,'63'-2'-21,"-1"0"1,-2 1-1,-4 0-663,-15 0 1,-1 1 485,11 4 0,-3 0 0,6-2 1,1 6-1</inkml:trace>
  <inkml:trace contextRef="#ctx0" brushRef="#br0" timeOffset="14518.27">19906 10559 14057,'30'-48'-262,"0"0"1,-4 1 0,-7 2 87,-13 12 0,-5 1-118,0-1 0,-3 1 292,-7-30 812,-3 10-51,-6 9-56,6 12-705,5 6 72,5 6-72,13 0 62,6 4-62,17 2 0,6 7 34,4 6 216,-1 14-250,-17 8 0,-4 5 67,7 22-254,-13-11 1,-5 1 494,-5 20-10,-3 0-292,-1-3 78,4-8-84,6-7-56,8-11-152,9-10-436,9-10-538,15-23 1182,-14-11 0,-2-4 0,6 0 0,-20 5 0,1-1 0</inkml:trace>
  <inkml:trace contextRef="#ctx0" brushRef="#br0" timeOffset="14752.27">20873 9439 14781,'-33'53'663,"0"0"0,3-1 0,4-1-386,10-10 0,5 0-584,1 2 1,3 1 446,1 1 0,3 0 129,4 1 1,3 0-268,4 0 1,3-1 19,3-1 1,4-1-23,4-3 0,4-1-39,0-3 0,3-3-57,1-3 1,1-2-339,0-3 0,2-3-972,0-5 0,1-3 1476,6-2 0,-2-3 0,5-2 0,-2-4 0</inkml:trace>
  <inkml:trace contextRef="#ctx0" brushRef="#br0" timeOffset="14953.27">21258 9988 15788,'9'-2'509,"-2"1"-27,45 30 50,-16-5-1288,4-1 1,3 2 833,-15-6 1,0-1-43,1-1 1,1 0-37,-1 0 0,0 0 0,26 14 180,-8-5-818,-11-3-698,-11-6-742,-13-8 2078,-13-6 0,0-3 0,-6-2 0</inkml:trace>
  <inkml:trace contextRef="#ctx0" brushRef="#br0" timeOffset="15136.27">21683 10046 15177,'-47'39'343,"0"0"1,2-3 0,7-1 25,6 12-369,5-8-22,8-7-141,8-11-935,5-6-291,9-9 1389,20-25 0,-12 14 0,11-17 0</inkml:trace>
  <inkml:trace contextRef="#ctx0" brushRef="#br0" timeOffset="15370.27">22049 9425 14222,'-5'60'726,"1"0"0,0-2 1,0-3-568,2-13 1,-1-2 33,2-1 1,-1 1-102,2 9 1,0-1-93,4 13-17,-2-26 1,0-4-43,5-8-1246,-3-14 1319,-3-33 1,-1 15 0,0-20-1</inkml:trace>
  <inkml:trace contextRef="#ctx0" brushRef="#br0" timeOffset="15511.27">21775 9372 17591,'55'0'-19,"1"0"0,-2 0 1,-1 0-873,-12 0 1,1 1 660,11 3 0,-2 0 0,6-1 0,0 4 0</inkml:trace>
  <inkml:trace contextRef="#ctx0" brushRef="#br0" timeOffset="16052.27">22434 9893 15333,'5'0'1351,"-1"0"-741,-4 0-313,74 70-1175,-52-48 0,1 1 879,10 10 1,5 4 0,-4-3 29,-3-4 0,-4-1-31,0-2 0,0 0-51,-3-2 1,-1-2 626,14 15-1606,-12-10-709,-12-14-2976,-7-10 4715,-10-16 0,3 6 0,-3-5 0</inkml:trace>
  <inkml:trace contextRef="#ctx0" brushRef="#br0" timeOffset="16220.27">22822 9992 14205,'-27'33'488,"0"0"1,1 0 0,-13 14 0,3-2-461,13-13 0,3-2-12,-1-1 1,1-1-17,-11 17-509,10-11-689,11-18 1198,29-23 0,-14 3 0,18-12 0</inkml:trace>
  <inkml:trace contextRef="#ctx0" brushRef="#br0" timeOffset="16446.27">23060 9414 16768,'49'34'526,"0"-1"0,-4 1 1,-7 2-471,-17-5 0,-5 3-698,-1 2 0,-3 3 717,-1 3 1,-3 2-73,-3 2 0,-1 0-3,-1 2 0,-2 0 0,-3-2 0,-2 0 22,-2-4 1,-2-2-49,-1-4 1,-3-3 110,-17 23-4286,2-30 0,-1-3 4256,-12 0 0,-2-3 0,26-20 1</inkml:trace>
  <inkml:trace contextRef="#ctx0" brushRef="#br0" timeOffset="17243.27">23241 9048 17669,'32'-7'952,"8"0"-733,13 7-608,-21 0 1,0 0 405,3 3 0,0 0 97,3 0 1,-1 1-112,1 3 0,0 1-3,-2 0 0,0-1 0,-2 1 0,-1 1-11,23 5 11,-11-2 312,-12-1-312,-12-4 176,-11-2-176,-5 3 0,-4 7 28,-1 12 40,-1 21-68,-1-15 0,0 2-150,0 7 0,-1 3 152,0 8 1,0 2-489,-1-1 1,1 2 510,2 3 1,0 1-24,0-4 1,0 0-3,1-6 0,0 0 25,0-1 1,0-1-26,0-7 0,-1-1-130,0-2 0,-1-1 135,-1-5 1,-1-1 201,-9 23-201,-7-7-6,-11-5 67,-9-2 73,-11-2-40,23-21 1,-1 0 5,0-2 1,-1 0-101,-27 10 106,5-5-112,12-4-403,10-7-544,11-2-1140,9-5-1665,6-6 3752,3-7 0,1 3 0,0-2 0</inkml:trace>
  <inkml:trace contextRef="#ctx0" brushRef="#br0" timeOffset="18060.27">18555 9303 17473,'-56'-9'30,"-1"0"0,3 1 0,4 2 43,-11 5-987,-3 1 956,33 0 0,-1 0 171,-31 0-202,3 1 151,6 3 189,7 3-283,6 5-68,7 9 0,5 12-6,6 16-569,13-17 1,3 3 574,1 9 0,3 3 0,0 9 0,2 4 2,0-13 0,2 2 0,-1 0-847,0 5 1,0 0-1,0 0 869,0 1 1,0-1-1,0-1-24,-1-5 0,0-1 0,0-2-74,-2 11 1,-2-4 140,0-10 1,0-1-15,-2-6 0,-1-1 42,2 0 1,0 1-170,1 1 0,1 1 209,-1-3 0,4 0 228,8 4 0,5-3 286,16 8-520,-2-21 0,4-5-14,3-11 0,1-4 944,5 0 1,1-1-1021,5-3 1,0 0-271,1-2 1,1-1 230,-1 0 0,-1-1-227,-1-1 0,-2 1-204,-3 1 0,1 0 431,23-4 0,-3 0 0,-8 3 0,-12 0 0,0-1 0</inkml:trace>
  <inkml:trace contextRef="#ctx0" brushRef="#br0" timeOffset="18671.27">24152 10777 14611,'-1'-4'291,"0"1"12,1 3-141,-3 63-100,2-29-213,-1 8 0,2 2 207,8-6 190,3-1-201,9-7 83,4-4-128,2-9 0,3-7-319,1-6 319,-4-45 0,-3-7 0,-2 26 0,-4-22 0,-1 0 0</inkml:trace>
  <inkml:trace contextRef="#ctx0" brushRef="#br0" timeOffset="18903.27">24255 10476 14762,'4'0'762,"0"0"739,-3 0-1182,-1-4-319,-4-3-78,-4-8 0,-4-2-426,-1-1-1166,6 2 1670,2 5 0,5 5 0,0 3 0</inkml:trace>
  <inkml:trace contextRef="#ctx0" brushRef="#br0" timeOffset="19155.27">24767 11045 14426,'0'50'1053,"-4"3"-1120,0-33 28,-3 5-1065,1-12 1104,1-5 0,3-3 0,1-3 0</inkml:trace>
  <inkml:trace contextRef="#ctx0" brushRef="#br0" timeOffset="19636.27">25311 10647 12981,'8'0'1641,"-1"0"-397,-7 0-331,0 0-303,2 53-375,3-16-47,-2 5 0,2 2-854,6 16 817,1 2-115,-6-31 1,0 0-64,3 28 128,-5-5-56,-2-7-39,-3-9 246,-6-5-180,-6-9 30,-8-4 262,-6-8 151,-18-5-515,7-16-140,-11-13-34,16-18-795,6-13-604,10-8 111,10 25 0,4 0-1034,6 2 1,1 0 2517,2 0 1,0 3 0,6-3-1,-2 13 1</inkml:trace>
  <inkml:trace contextRef="#ctx0" brushRef="#br0" timeOffset="19836.27">25050 10659 19585,'57'-11'65,"0"1"1,-3 0-1,-4 3-65,-16 4 0,0 1-252,8 0 0,0 2-729,14-1-155,6 1-635,-41 2 1771,-9-1 0,-9 1 0,-3-1 0</inkml:trace>
  <inkml:trace contextRef="#ctx0" brushRef="#br0" timeOffset="20111.27">25892 10284 18891,'-10'-3'515,"3"1"84,7 2 185,61-9-594,-6 2-798,1-1 0,5 1 608,-12 2 0,-1 1-412,-1 1 1,-2 1-290,-1-1 1,-2 3-2357,17 10-5598,-17 7 8655,-23 12 0,-12-10 0,-7-4 0</inkml:trace>
  <inkml:trace contextRef="#ctx0" brushRef="#br0" timeOffset="20270.27">25999 10559 17854,'53'-2'184,"-1"0"1,-1 0 0,-1 0-185,-11 0 0,-1 0-1231,2 1 1,-1 0 281,2 5 0,-2 2-2832,-4 1 0,-2 2 3932,20 19 1,-26-10 0,-13-4 0</inkml:trace>
  <inkml:trace contextRef="#ctx0" brushRef="#br0" timeOffset="21560.27">27628 8912 17238,'47'-3'190,"6"11"-190,-25 5 0,1 5-1604,3 3 1,1 3 1684,0 4 1,1 2-82,-1 2 0,1 2 65,-2 3 1,0 1-66,-2-1 0,0 0 44,-3 1 1,-1-1-31,-2-2 0,-2 0 219,-4-3 0,-1 1-233,-2-4 0,-2 0 61,6 25-27,-9-5-34,-5 1 0,-6 0 11,-11 4 6,-9 2-17,5-28 0,-3 0 0,-2 0 0,-2-1-34,-1-2 1,0-1 16,-1-3 0,-2-2 11,-24 12-5,2-12 11,1-9-17,4-7 17,2-13 0,2-9-33,5-15 38,3-9-5,7-2 12,4-1 1628,6 5-1539,5 5 747,6 4-848,2 4 290,5 1-374,8 2 84,10 1 0,12-2 0,10 2 34,6 1-34,5-1-714,3 4 680,-1 0 29,-2 3-44,-6 2 49,-8 2 0,-8 3-61,-10 5 61,-9 3-454,-8 1-2223,-3 1 1461,-5 10 1216,-8 10 0,5-6 0,-5 4 0</inkml:trace>
  <inkml:trace contextRef="#ctx0" brushRef="#br0" timeOffset="21861.27">28980 8965 16628,'-11'42'159,"0"1"0,0-1 0,0 1 0,1-1 0,2-1-92,-1 8 0,2-1-885,2 3 1,0 1 817,1-3 0,2 0 5,0-2 1,1-1 13,1-5 1,-1-2-20,1-4 0,0-2 482,0 18-935,0-13-577,0-18-147,5-22 1177,9-53 0,-5 28 0,4-26 0</inkml:trace>
  <inkml:trace contextRef="#ctx0" brushRef="#br0" timeOffset="22071.27">28949 8872 17160,'45'-3'448,"0"0"0,0-1 0,-1 1 0,0 0 0,-3 1-370,4 1 1,-1 1-1195,3-1 0,-1 1 1116,-1 0 0,-1 0 0,-5-1 0,0 2-117,-6 1 1,-3 3-1429,13 10-1676,-26 24 3221,-31-3 0,-6 0 0,4 6 0,-5-16 0,0-1 0</inkml:trace>
  <inkml:trace contextRef="#ctx0" brushRef="#br0" timeOffset="22228.27">28925 9273 18680,'57'0'58,"1"1"0,-2 0 0,-1 0-238,-12 2 1,-2 0-645,2 0 0,0 2-27,-1 4 0,-1 3-1197,-4-2 1,-3 2 2131,-5 5 1,-3-1-1,3 1 1,-15-2-1</inkml:trace>
  <inkml:trace contextRef="#ctx0" brushRef="#br0" timeOffset="22611.27">27546 10684 14485,'50'-3'496,"0"0"0,0 0 1,5-1-1,1 0 0,1-1-317,5 0 0,2-1 1,0 0-1168,-13 2 0,0 0 0,0 0 0,1 0 1089,-1 1 0,0 0 0,0 1 0,0-1-27,0 1 0,0 0 0,-1 1 1,0-1-98,-2 1 1,1-1 0,-2 1 0,1 0 38,16-1 1,-1 0 0,0 1 7,-4-1 0,0 1 1,-1-1-25,-4 1 0,-2 0 0,-2 0 171,-6 0 0,-1-1 1,-3 1-217,9 0 0,-5 0-134,-10 0 0,-3 1-362,16-1-502,-15 1 356,-14 0 0,-8 0 0</inkml:trace>
  <inkml:trace contextRef="#ctx0" brushRef="#br0" timeOffset="23227.27">27693 11302 16292,'20'48'287,"0"0"1,0 2-1,1-2-161,-3-8 0,0 0-855,1 3 0,0 1 729,-1-1 0,0 0 0,-1-2 0,-1 0-3,-2-3 0,-1 0 3,-1-4 0,-1-1 0,6 26 464,-7-9-587,-5-6 56,-8-7 40,-12-7-208,-11-7-196,-14-7 420,-8-9 5,-5-3 6,-1-4 336,4-4 241,4-4-353,11-7 866,9-4-703,11-27-359,19 2-3,4 10 0,4-1-385,6 5 1,4 1 473,3-2 1,2 1 14,2 0 1,2 3-342,0 1 1,0 2 213,1 2 1,0 3-6,-1 3 1,-1 2-178,28-8-571,-4 8-5,-5 6-1047,-2 5 1803,2 9 0,-22-4 0,-3 5 0</inkml:trace>
  <inkml:trace contextRef="#ctx0" brushRef="#br0" timeOffset="23611.27">28504 11885 11850,'5'-2'2039,"-1"0"-308,-4 2-1625,55-13-28,-34 14-78,42 1 0,-51 25 101,-4 16-28,-4 10-332,-5 6 259,-10-2-6,-5-4-11,-5-10-27,3-12-298,6-13-1434,5-17-2100,9-15 3876,9-17 0,-4 10 0,3 1 0</inkml:trace>
  <inkml:trace contextRef="#ctx0" brushRef="#br0" timeOffset="23795.27">28778 11827 15306,'-24'54'317,"1"1"0,0-4 1,9-4-217,23 7-202,11-2-241,18-8-946,12-9 238,-20-23 0,4-4 1050,7-2 0,-1-3 0,6-3 0,2-2 0</inkml:trace>
  <inkml:trace contextRef="#ctx0" brushRef="#br0" timeOffset="23944.27">29114 12105 16684,'21'49'-350,"0"1"1,-1-4 0,-1-9-962,8-17 1311,10-10 0,-16-9 0,3-3 0</inkml:trace>
  <inkml:trace contextRef="#ctx0" brushRef="#br0" timeOffset="24078.27">29324 11834 15788,'12'31'0,"-2"-6"0</inkml:trace>
  <inkml:trace contextRef="#ctx0" brushRef="#br0" timeOffset="24385.27">29803 11973 17406,'3'52'113,"1"1"0,0-1 1,-1 11-1,0-4-105,2-9 1,0-5-9,-3 16 6,-2-6 100,-6-9-22,-5-6 274,-8-12 23,-5-8 256,-19-9-536,9-6-39,-11-7-477,19-8-1080,10-21 1495,10 0 0,3-1 0,2-6 0,1-9 0</inkml:trace>
  <inkml:trace contextRef="#ctx0" brushRef="#br0" timeOffset="24586.27">29589 12087 20409,'46'-7'119,"1"0"1,-1 1 0,-1 0 0,0-1 0,-4 1-120,5 1 0,-3 0-454,-1 0 0,0 0 395,-6 1 0,-1 0-355,21 1-64,-16 1-3,-17 2-673,-15 2-3584,-17 6 4738,-14 4 0,7-3 0,0-1 0</inkml:trace>
  <inkml:trace contextRef="#ctx0" brushRef="#br0" timeOffset="27940.27">15082 14028 15518,'-35'4'977,"1"0"1,-20 2-776,52-6 111,2 0-77,21 0-68,7-1-129,27-3-308,-24 2 0,2-1 269,3-1 0,0 1-62,3 0 1,0 0-85,-1 1 1,1 1-550,-3 0 1,-1 0-656,-1 3 0,-2 2-8255,20 9 9605,-14 7 0,-20-5 0,-10-4 0</inkml:trace>
  <inkml:trace contextRef="#ctx0" brushRef="#br0" timeOffset="28143.27">14966 14539 17552,'52'-11'189,"0"0"0,-8 1 0,2 1 0,-4 0-189,-1 1 0,-2 1-544,14-2 1,-1 1 537,-16 4 1,-3 2-494,0 0 1,-1 1-368,0 0 1,1 1 908,4 3 0,-2 1 0,4-2 1,-1 5-1</inkml:trace>
  <inkml:trace contextRef="#ctx0" brushRef="#br0" timeOffset="29141.27">18052 12262 13446,'-50'8'22,"1"-1"1,-1 2-1,1 1-25,10 1 1,-2 2 2,-1 1 0,-3 1 0,2 0-1781,-7 3 0,1 0 1917,7-3 1,-1 1-1,5-2 46,2 0 0,3-2 1345,-17 9-1476,19-8 581,16-4-609,21-5-12,28 0 89,-1-4 1,4 1-467,9-1 0,2 1 366,8-1 0,0 0 0,-4 0 0,-2 0-62,-7 1 1,-2 0 7,-5 0 1,-4 3-109,15 7 2198,-17 6-2114,-16 12 78,-34 8 0,-2-11 0,-6 1-568,-14 5 1,-6 0 596,13-8 1,-3 0 0,0-1 31,-2 1 1,0 0 0,0-1 131,-14 9 1,2-2 44,8-5 0,2-2-11,7-3 1,2-1-9,-19 12 662,14-8-881,16-6 0,14-9 73,28-4-73,15-3 6,25 1-50,-23-2 0,1 0 10,2-1 0,1 0-106,1 0 0,0-2-147,-3 1 0,0 0-596,2-1 1,-1-1-726,-5 3 1,0 0 1607,0-1 0,-2 1 0,1 0 0,-11 0 0</inkml:trace>
  <inkml:trace contextRef="#ctx0" brushRef="#br0" timeOffset="29360.27">18353 12822 13009,'7'-1'678,"-1"0"-236,-6 1 12,-17 61-146,9-21-221,-2 4 0,0 2-1074,6 6 987,2-5 443,2-9-454,5-10 123,3-12-997,11-11-5662,3-16 6547,4-12 0,-11 7 0,-6-1 0</inkml:trace>
  <inkml:trace contextRef="#ctx0" brushRef="#br0" timeOffset="29948.27">16675 13672 14729,'5'44'-32,"0"1"0,0-4 0,4-8 32,18-16-285,10-8 285,15-29 0,-22 14 0,3-16 0</inkml:trace>
  <inkml:trace contextRef="#ctx0" brushRef="#br0" timeOffset="30081.27">16751 13412 13989,'48'22'0,"-10"-4"0</inkml:trace>
  <inkml:trace contextRef="#ctx0" brushRef="#br0" timeOffset="30208.27">17109 13588 14381,'48'-3'39,"0"-1"0,6-2 1,-1-1-558,-11-3 0,-2 0 437,8-2 0,-3 0 1,4 0-1,-14 3 0</inkml:trace>
  <inkml:trace contextRef="#ctx0" brushRef="#br0" timeOffset="30348.27">17352 13792 16247,'46'-11'-444,"0"-1"0,0 1 0,-1 0 0,-1 1 0,-6 1 0,14-7 1,-12 6-1</inkml:trace>
  <inkml:trace contextRef="#ctx0" brushRef="#br0" timeOffset="30592.27">18114 13741 11452,'16'-49'184,"-1"1"1,-2 4 0,-2 4 897,-4-3-125,-4 12 203,-3 10-852,0 12-224,-1 5 45,-3 17 274,-2 11 185,-3 21-537,2 12-359,1 6 257,4-2 46,1-8-365,1-12-924,0-15 1294,0-13 0,0-9 0,0-4 0</inkml:trace>
  <inkml:trace contextRef="#ctx0" brushRef="#br0" timeOffset="31098.27">17096 11739 13497,'6'-2'319,"-1"0"-319,-5 2 0,0 0 5,63 57-994,-28-18 989,7 4 0,0 2 0,-6 5-56,-9-8 442,-9-10-364,-9-12-22,-5-10 73,-7-6-34,-4-4-39,-6-13 777,-2-11-855,3-21 56,5-12-362,5 25 1,1 0 428,4 0 0,2 1 16,11-25-23,11 12 18,10 14-56,4 13 0,4 9 67,2 8-67,-3 14 0,-2 9 0,-8 16 22,-5 7-232,-7 5-142,-4 6 352,-8-23 0,0-2 0,-1 5 0,2 0 0</inkml:trace>
  <inkml:trace contextRef="#ctx0" brushRef="#br0" timeOffset="31859.27">19362 12320 17753,'-60'-4'-24,"-1"1"0,18 4 1,0 2-1,1 2 10,-14 4 0,1 3-1147,-4 6 1,0 2 1162,4 1 1,1-1-3,8-2 0,2 1 246,4-2 1,1 0-10,6-3 1,2 0-87,-21 8 292,16-5-460,18-6-84,19-2 101,22 2 0,17 2-5,20 2 230,-25-7 0,0 1-248,1 0 1,1-1 19,-2 1 1,0 0 2,-4-1 0,0 1-140,22 7 391,-14 2-251,-11-1-107,-15 4 51,-12 2 17,-20 3 39,-16 4 0,8-15 0,-3 0-284,-5 1 0,-1-1 284,-4-1 0,-2 1 137,-17 6 0,-1 0-92,18-7 0,1 0 81,-9 3 0,5 0-126,8-1 531,19-3-542,14-3 78,23 2-67,16-2 0,24 2-274,-24-7 1,2-1 270,3-1 0,1-1 3,1 0 0,-1-1-98,1-1 0,-1 0-14,-4 0 0,0 0-202,-3 0 0,-2 0-1233,22 0-586,-11 4 2133,-11 8 0,-15-6 0,-7 5 0</inkml:trace>
  <inkml:trace contextRef="#ctx0" brushRef="#br0" timeOffset="32341.27">18362 13725 14073,'3'46'140,"1"1"0,0-4 0,3-4-134,13-3-6,0-5 0,-3-6 118,-4-5-90,-6-5-28,-4-1 0,-6-1 162,-10 5 56,-6 1 242,-9 5-90,0-2-79,2 0 73,6-6-358,5-3 50,7-6-56,4-4-107,3-2-195,1-4-645,0-23-1002,0-9 1949,0-23 0,0 26 0,0 6 0</inkml:trace>
  <inkml:trace contextRef="#ctx0" brushRef="#br0" timeOffset="32507.27">18315 13704 15031,'49'-13'-19,"1"0"0,1 1 1,-1 1 18,-7 4 0,-3 1 0,6-1 0,6 0 0</inkml:trace>
  <inkml:trace contextRef="#ctx0" brushRef="#br0" timeOffset="32689.27">18825 13667 16600,'51'-9'330,"-1"-1"0,-1 2 1,-4 0-1227,12-7-1784,2 8 2680,3 7 0,-29 1 0,-2 4 0</inkml:trace>
  <inkml:trace contextRef="#ctx0" brushRef="#br0" timeOffset="32807.25">18981 13926 15983,'58'-13'-356,"0"0"0,-2 1 0,-6 0 1,-6 0-1,-12 2 0</inkml:trace>
  <inkml:trace contextRef="#ctx0" brushRef="#br0" timeOffset="33066.25">19600 13813 13855,'8'-53'0,"0"0"0,-2 3 0,0 5 369,0-9 526,-4 10-127,0 14-53,-2 13-541,0 11-144,-1 7 356,-3 15-155,-2 15-58,-1 20-165,4-20 1,1 2-147,0 2 0,1 0 138,1-1 0,-1 0 0,1 27-465,0-12-672,3-13-1686,-2-15-3361,2-10 6184,-3-9 0,0-2 0,0 0 0</inkml:trace>
  <inkml:trace contextRef="#ctx0" brushRef="#br0" timeOffset="33425.25">18738 11513 14376,'6'53'-6,"-1"0"0,1-2 1,0-3-65,-1-14 0,0-2 20,7 29-510,-7-26 0,1-3-438,0 3 998,-1-4 0,-5-29 0,0-4 0</inkml:trace>
  <inkml:trace contextRef="#ctx0" brushRef="#br0" timeOffset="33664.25">19057 11698 9660,'33'-9'64,"0"0"1,18-6-65,-57 15 0,-14 5 285,-16 5 1295,-11 4 296,-4 4-526,3-2-314,9-1-420,10 2-532,12 1 236,10 8-57,13 6-263,13 8 201,17 5-454,-12-21 0,2-1 65,2 1 1,0 0-88,2 0 1,-1-1-684,1 2 0,-1 1-1829,-3-3 1,-1 0 2786,18 22 0,-21-22 0,-9-7 0</inkml:trace>
  <inkml:trace contextRef="#ctx0" brushRef="#br0" timeOffset="34457.25">20371 12501 16023,'43'-1'43,"-1"-1"0,-3 6 0,-4 5-94,-1 23-660,-7 19 711,-17-21 0,-3 2 0,-1 2 0,-3 0 3,-3 0 0,-2-1 19,-10 28-22,-6-13 198,-3-15-198,4-17-758,8-14-1056,7-23-18,16-20 160,-3 12 0,2-2 1443,6-5 0,2-1 520,0 2 0,1-1 266,-2 3 1,-1 1 422,11-20-121,-13 15 99,-9 16-163,-16 11 683,-27 33-626,2 4-541,8-3 0,3 3 64,1 21-291,10-2-168,25-3 11,18-6-714,-6-21 0,6-3 67,12-2 1,5-3 670,-3-3 1,2-2 0,-3-1-1,-5 0 1,-1-1 0,5-1 0,1 0-1</inkml:trace>
  <inkml:trace contextRef="#ctx0" brushRef="#br0" timeOffset="34664.25">21307 12818 16740,'11'60'216,"0"0"1,-1-3-1,0-3-213,-2-18 0,0-2 19,2 7 1,1-3-7,6 11-16,3-5-140,-8-33-11,0-20-1546,-2-37 355,-6 15 1,-1-2 1264,-1-16 1,0 0 0,0-4-1,-2 10 1</inkml:trace>
  <inkml:trace contextRef="#ctx0" brushRef="#br0" timeOffset="34833.25">21307 12818 15586,'0'0'0</inkml:trace>
  <inkml:trace contextRef="#ctx0" brushRef="#br0" timeOffset="35290.25">21868 12917 10858,'5'8'2616,"-1"-2"-2039,1 47-6,-1-17-571,-1 6 0,1 1-268,1 16 582,1 3-163,2-1 578,0-1-443,1-8-141,-1-6 77,-2-9-149,-2-9 190,-2-7-123,-5-7-101,-9-4 124,-7-4 157,-13-3-550,-4-5-655,-8-30-2274,4-9 3002,18 5 0,3-1 1,-1-2-1,6 5 0</inkml:trace>
  <inkml:trace contextRef="#ctx0" brushRef="#br0" timeOffset="35449.25">21797 12987 15541,'54'-11'-55,"-1"0"1,-3 1 0,-3 2-1105,7 2-2930,-8 3 4089,-9 7 0,-19-3 0,-9 3 0</inkml:trace>
  <inkml:trace contextRef="#ctx0" brushRef="#br0" timeOffset="35883.25">21251 12512 13799,'-7'0'-689,"1"0"588,6 0 118,0 0-17,16 31 146,-7-19-96,11 22 163,-13-28-207,-3-4 173,-2-1-934,-2-1 1,0 0 0</inkml:trace>
  <inkml:trace contextRef="#ctx0" brushRef="#br0" timeOffset="36525.25">21162 12047 13441,'-4'0'756,"1"0"-51,3 0-699,51 4 195,-19 6-201,5-3 0,0 3 0,0 15-5,-6 6 145,-11 4-56,-9 2 275,-6 1-326,-10 2 275,-7 1-263,-9-1 118,-8 1 363,-2-3-229,3-4 33,2-5-285,8-8 33,6-6 23,7-5-45,3-2-5,12-1 128,6 1-174,14-1 186,6 1 173,16-3 68,-15-2-365,4-2-67,-24-1 0,-5 0 6,-8 0-6,-1 0-1900,-3 0 422,0 2 1478,-3 2 0,3-1 0,-3 0 0</inkml:trace>
  <inkml:trace contextRef="#ctx0" brushRef="#br0" timeOffset="37339.25">16617 14935 15532,'49'-11'284,"0"0"0,1 0 0,-1 0 0,4 0 0,2 0 0,0 1 0,0 0-192,3 1 1,0 1-1,0 0 1,1 1-1254,3-1 0,1 1 0,0 0 0,0 1 1161,-2 0 0,1 0 0,-1 1 0,0 0 0,-3 1 0,-1 0 0,1 0 0,3 0 25,-10 0 0,3 0 0,1 1 1,0-1-1,-1 0 0,-2 0-356,11 0 0,-2 0 1,0-1-1,3 1 337,-12 0 1,3-1-1,2 0 1,-1 0 0,-1 0-1,-3 1-51,9-1 1,-3 0-1,-2 0 1,2 0 46,-1 0 1,1 0 0,0 0 0,-1 0-3,-1 1 0,-1 0 0,1 0 0,-1 1 0,-3 0 0,-1 0 0,0 1 0,0 0 2,13 0 0,0 0 0,-2 1-234,-3 0 0,0 0 0,-1 1 232,-4 0 0,0 0 0,0 0 11,-2 0 1,0 0-1,0 0-19,-2 0 1,0 0 0,-1 0 199,1 0 1,0 0-1,-1 0-192,1-1 0,-1 1 0,1-2 114,-1-1 0,0 0 1,0-1-76,-3 0 0,0-1 0,-1 0 748,16-4 1,-3 0-741,-9 1 1,-4 2-45,-7 1 0,-3 0-9,25 0 1631,-6 4-1625,-21 0 0,-1 1 34,8 0 1470,5 0-1532,-28 0 1071,-3 1-1559,-2 0-342,-2 1-2251,-4 0 3109,-2-1 0,-3-1 0,-1 0 0</inkml:trace>
  <inkml:trace contextRef="#ctx0" brushRef="#br0" timeOffset="38249.25">17174 15601 16068,'37'-1'504,"7"3"-241,11 8-660,-23-1 1,0 1 424,4 4 0,-1 2-256,2 2 0,0 1 275,1 3 1,-1 0-71,-1 2 1,0 1 22,-3 0 0,-2 2 0,-2 0 0,-2 1-17,-4-1 0,-2 1 203,9 26-186,-12-1-45,-10-3 45,-5 0-73,-13-1 23,-5-4-185,-15-4 95,-6-5-56,-7-7 22,-5-7 129,-4-7-145,-1-8 190,1-4 0,2-4 84,6-10 89,6-7-117,6-13 314,8-9 72,7-5-352,8-6 267,6-3-357,16-5 242,9-1-273,-4 29 0,2 1 31,3 1 0,1 1-39,1 1 0,2 1-9,0 3 0,0 2-226,1 2 0,-1 2-70,25-7-536,-3 11-100,-5 7 252,-2 12-768,0 16-4256,-5 8 5752,-2 11 0,-17-18 0,-6-7 0</inkml:trace>
  <inkml:trace contextRef="#ctx0" brushRef="#br0" timeOffset="38591.25">18395 15819 14393,'37'9'-4,"-1"1"0,-2 0 0,-8 4 4,-14 21 40,-5 9-7,-5 7-33,-10 4 0,-6-3 8,-1-22 1,-2-2-177,-6 5-28,1-8 196,27-55 0,-2 17 0,7-21 0</inkml:trace>
  <inkml:trace contextRef="#ctx0" brushRef="#br0" timeOffset="38764.25">18649 15867 15289,'-12'50'214,"-1"0"1,7-4 0,8-7-321,26-9-1172,25-9-158,-15-14 1,3-4-1002,0 0 1,2-3 2436,3-3 0,-3-1 0,6 1 0,-17-4 0</inkml:trace>
  <inkml:trace contextRef="#ctx0" brushRef="#br0" timeOffset="38889.25">19135 16127 15289,'8'34'-745,"1"0"0,21 20-8937,11-60 9682,5-9 0,-21 3 0,-8-1 0</inkml:trace>
  <inkml:trace contextRef="#ctx0" brushRef="#br0" timeOffset="38999.25">19184 15766 13172,'0'0'0</inkml:trace>
  <inkml:trace contextRef="#ctx0" brushRef="#br0" timeOffset="39357.25">19692 15867 13536,'7'0'649,"-1"0"-318,-6 0 1249,0 0-1295,24 59-167,-8-19-495,1 4 1,0 2 684,2 10-45,-6-7 157,-2-4-319,-6-9-101,-2-6 67,-5-7-61,-10-5 168,-6-6-158,-13-5 927,-5-4-943,-1-7-644,0-10-268,7-10-545,5-14-1259,10-16 2582,11 14 0,1 1 1,1-5-1,2-7 1</inkml:trace>
  <inkml:trace contextRef="#ctx0" brushRef="#br0" timeOffset="39482.25">19705 15867 18459,'43'-6'-453,"0"-1"1,0 1 0,21-3 0,-10 3 0,-19 2 0,-5 3 0</inkml:trace>
  <inkml:trace contextRef="#ctx0" brushRef="#br0" timeOffset="40349.25">15973 12883 14219,'29'40'1254,"9"11"-957,-14-18 1,2 2-1249,4 6 0,1 2 984,1 3 1,1 1 2,1 1 1,-1 0-554,-1 0 0,-1-2 550,-3-2 1,-2-2-34,-3-4 0,-2-2 288,-4-4 0,-3-1-24,4 17-264,-10-10 50,-14-8-50,-13-9 955,-19-5-994,-15-8 39,20-5 0,-2-1 483,-3-1 0,0-1-483,-4 0 0,-1 0 117,0-2 1,1-1 112,1 0 0,1-1 10,5-1 1,2-1 227,-18-6-109,22 0-359,15-6 33,25-9 29,18-14-614,-5 14 1,4-1 551,4-5 0,2 0 0,1-2 0,1 0-91,-2 1 0,0 1 66,-3 4 0,-2 0-42,-3 6 0,-2 1-264,14-12 292,-10 11-78,-8 6 77,-11 9-402,-3 3 690,-4 5-2141,9 0 2068,16 0 1,-12 0 0,8 0 0</inkml:trace>
  <inkml:trace contextRef="#ctx0" brushRef="#br0" timeOffset="43819.27">22637 14363 18812,'54'-4'15,"0"-1"0,1 2 0,-1-1-74,-9 0 0,0 1-1363,0 0 0,1 3 565,-1 4 0,-1 4-586,-5 0 1,-3 4 1571,-4 5 1,-3 1 0,2 3 0,-14-4 0</inkml:trace>
  <inkml:trace contextRef="#ctx0" brushRef="#br0" timeOffset="43977.27">22771 14701 18123,'57'-10'39,"1"-1"0,0 1 0,-2 0-313,-10 1 0,-1 2-1701,4 1 0,-1 3-537,-4 1 0,-1 3 2512,-4 4 0,-3 1 0,4 1 0,-18 3 0</inkml:trace>
  <inkml:trace contextRef="#ctx0" brushRef="#br0" timeOffset="44795.27">24542 13503 14788,'52'-27'212,"1"1"1,-5 2 0,-4 5-213,6 7 0,-13 13 413,-18 31-430,-11 19-45,-13-11 1,-5 3-529,-2 4 1,-3 0 589,-6 2 0,-4-1 92,-2 3 1,-3-2 120,-1-5 0,0-1 111,-1-2 1,1-2-149,4-6 1,1-2 36,5-5 1,2-1 77,-1 12-89,18-12 173,40-4-286,-3-14 1,5-1-1000,20-1 1,5-1 895,-17-2 1,1-1 0,0 0 13,1 0 0,0 0 0,-1-2-116,13-1 1,-3-1-163,-13 1 1,-4-1-773,-7-4 0,-3-1-2613,16-4 3663,-6-7 0,-20 11 0,-9-2 0</inkml:trace>
  <inkml:trace contextRef="#ctx0" brushRef="#br0" timeOffset="45179.27">25235 13679 15944,'48'-18'425,"0"0"1,-3 3 0,-3 4-426,9 3-84,-9 16 79,-12 17-147,-14 20 152,-10-14 0,-4 2-305,-6 2 0,-4 1 307,0 1 1,-3-2-3,-3-2 0,-3-2 0,-15 18 124,7-16-331,8-18-835,10-7-269,14-20 421,13-10-287,17-17 541,-13 15 1,2-1 630,0 1 1,1 0 4,-2 2 0,-1 1 313,13-11 886,-14 12-706,-12 10 123,-13 7-123,-13 4 190,-7 8 253,-9 8-70,5 12-345,9 6-471,8 4 17,19 1 6,15-3-73,20 0-433,-16-21 0,2-1-46,2-2 0,2-2-619,3-2 1,1-3 1097,6-1 0,-2-2 0,5-1 0,-1-2 0</inkml:trace>
  <inkml:trace contextRef="#ctx0" brushRef="#br0" timeOffset="45336.27">26048 14039 14303,'-3'0'728,"0"0"-566,3 0 298,0 53-421,3-18 39,1 3 1,2 2-79,12 4-162,9-5-376,7-9-2487,-3-23 1,2-7 3024,11-9 0,5-3 0,-33-5 0</inkml:trace>
  <inkml:trace contextRef="#ctx0" brushRef="#br0" timeOffset="45460.27">26235 13896 15479,'26'-18'0,"-5"4"0</inkml:trace>
  <inkml:trace contextRef="#ctx0" brushRef="#br0" timeOffset="45755.27">26848 14012 14096,'0'-5'924,"0"0"286,0 5-807,-2 78-380,7-28-496,-3 7 1,2 3 544,2-23 1,0-3-73,1 3 0,0 0 0,-3-1 0,0 0 0,-1-1 0,-1-1 105,-1-2 1,-3-1-61,-9 23 207,-8-9-140,-11-12 302,-5-9-201,-1-10-101,-1-7-112,3-5-1047,6-23 1047,7-35 0,11 22 0,4-17 0</inkml:trace>
  <inkml:trace contextRef="#ctx0" brushRef="#br0" timeOffset="46062.27">26608 14049 19356,'55'-14'65,"0"1"0,-2 1 1,-3 3-66,-15 8 0,-2 1-229,2 0 0,-1 0 217,-2 0 1,1 0-67,5 1 0,-2-1 66,11 1-16,-2 2 28,-32-1 75,-8 0-30,-3 1 123,-2-2-207,0 1 86,0-1-395,0 1-851,0 0-1579,0 1 2778,8 4 0,-6-3 0,6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12:33:29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19549 2299 12158,'52'3'582,"-1"0"1,0 1-1,1-1 1,-1 1-1,0 1 1,0 1-1,0 1 1,-1 2-1,-2 5-1841,8 8 1,-2 6 0,-2 3-1,0-1 1281,-2-1 1,0 0-1,-1 0 1,-1 1 3,-3-1 1,-1 0 0,0 1-1,-1-1-373,-3-1 1,-1 0 0,0 0 0,-1-1 347,13 7 1,-1 1 0,0-2 85,-3-2 1,1-1 0,0-1 42,-2-3 0,1 0 1,0-2-90,-3 0 0,0-1 0,0-1 46,-1-1 1,-1-1 0,-1-1-77,-2 0 0,-1 0 1,0-1 8,13 8 1,-2-2-21,-8-4 0,-2 1 17,-4-3 0,-3 0-17,-3-1 0,-1-1 705,-1 2 0,0-1-705,0 2 0,0-1 0,22 16 45,-8-2 2541,-10-6-2586,-10-6 1368,-7-5-1581,-6-5 81,-5-3-1150,-22 2-262,-10-2 1,-10 0 1420,-13 3 1,-8 0 0,6-1 0,5-1 0,2 0 0,3-1 0,0 0-1,1 0 1</inkml:trace>
  <inkml:trace contextRef="#ctx0" brushRef="#br0" timeOffset="408">19063 3731 13669,'44'-24'94,"0"1"0,0-1 0,8-2 1,1 1-1,2 1-62,-9 6 0,0 1 0,2 0 1,1 0-1220,5-2 0,2 0 0,1-1 0,1 1 1324,2 0 0,0-1 1,1 1-1,-1 0-79,0 1 1,0 0 0,0 1 0,0 0 16,-2 0 1,1 1 0,-1-1 0,0 1-11,-3 1 1,1 0 0,-2 0 0,1 0-65,-2 0 1,-1 0-1,1 0 1,-2-1 128,-1 1 0,-1-1 0,0 1 1,-2-1-356,13-6 1,-1 0-1,-2 0 275,-6 1 1,-1 0-1,-2-1 174,-7 3 0,-1-1 0,-1 0-179,7-4 0,-3 1-45,-6 3 0,-3 2 0,-5 2 0,0 0 11,28-12 56,-1-2-67,-25 15 0,-1 0-50,7-5 1939,-5 5-1889,-27 12 1717,-3 3-3818,-9 10 2376,-19 26 0,12-18 0,-10 15 0</inkml:trace>
  <inkml:trace contextRef="#ctx0" brushRef="#br0" timeOffset="1208">19616 5267 13528,'-4'52'5,"1"1"1,-1-1 0,1-2-6,0-8 0,0 0-482,0-2 1,0 0 506,1-2 0,0-2 26,-2 20 281,3-16-170,0-18 675,1-12-490,0-10-207,0-24-140,9-30-660,-3 14 1,1-3 634,4-8 0,2-1 25,0 1 0,1 2 0,-2 8 0,2 2-3,0 2 0,1 3 378,14-15-375,5 8 0,-1 12 50,2 14-156,-4 9 106,0 9 0,-4 15 84,-3 12-79,-7 20-5,-4 12 40,-10-29 1,-1 1 4,0 2 0,-1-1-34,-1-1 0,0-2-51,-1 30 40,1-9-336,-1-21 0,2 0-969,14 14-3131,5 6 4436,13-26 0,-14-13 0,-5-7 0</inkml:trace>
  <inkml:trace contextRef="#ctx0" brushRef="#br0" timeOffset="1536">20489 5473 13889,'-49'3'65,"0"-1"0,4 1 1,6 5-66,10 19-51,9 2-33,10 0 84,6-2 0,15-3 90,5-6-29,14-6-61,3-6-95,3-4 84,-1-7-269,-7-5 280,-6-4 0,-9-1 62,-7 5-46,-4 5-16,-2 4-39,-3 6 34,1 7-85,-1 8 90,2 5 0,3 2-34,5-4-122,5-6-264,1-14 420,-2-42 0,-7 23 0,-2-24 0</inkml:trace>
  <inkml:trace contextRef="#ctx0" brushRef="#br0" timeOffset="1676">20356 5105 13505,'55'-28'-323,"1"-1"0,-5 1 0,-4 11-360,9 33 683,-26 9 0,-3 2 0,4 3 0,-3 18 0</inkml:trace>
  <inkml:trace contextRef="#ctx0" brushRef="#br0" timeOffset="2035">20783 5545 12489,'26'48'44,"0"1"1,-2-3 0,-6-2-45,-9 16-50,-4 0 22,-3-5 28,-2-11 330,0-15-212,-1-14 28,-4-9-146,0-17-56,0-13-51,2-19-21,2-17-114,2 26 0,2-1 242,2-1 0,3 1 42,1 1 0,3 2-3,18-23-12,6 14-27,1 15-39,2 13 95,-3 8-56,-5 11 0,-5 10 67,-10 15 531,-8 11-598,-5 8 0,-4 0 93,-3-3-199,1-5-364,-1-7-819,14-14 1289,28-8 0,-18-9 0,16-4 0</inkml:trace>
  <inkml:trace contextRef="#ctx0" brushRef="#br0" timeOffset="2441">21445 5536 12354,'-46'26'242,"0"1"1,6-3 0,8 0-75,20 6-168,14-5 0,13-3-5,12-8 94,10-6-89,4-5 0,-2-7 39,-6-3 320,-7-4-320,-11 2 17,-8 3 17,-6 7 50,-6 14-17,-3 16-106,-6 20 20,7-18 0,0 2-304,0 4 1,2 0 283,1 3 0,0 1 0,0-2 0,0 0-6,0-1 1,-2-1 61,-1-2 0,-2-2-87,-3-2 0,-2-2-41,-3-3 1,-2-3 60,-27 16-157,-7-15 263,0-13-95,3-17 0,10-19 140,14-19-173,13-18-235,13 26 0,5 0 268,4-3 0,6 2-45,4-1 1,4 2-127,6 1 0,3 3-207,1 2 0,3 3 134,0 2 1,2 2-739,4 3 1,3 0 981,11 0 0,-3 1 0,8 0 0,-29 9 0,0-1 0</inkml:trace>
  <inkml:trace contextRef="#ctx0" brushRef="#br0" timeOffset="2717">22557 5524 12545,'-14'-37'326,"-1"0"1,0 4 0,-4 8-47,-29 23-62,-3 9 303,5 7-516,6 11 29,11 7 22,11 4 45,10 5-101,11 1 0,12 2 39,12 0-449,14-1-228,7-3 223,-23-21 1,4-2-295,17 2 0,3-3-89,-11-6 0,0-1 798,16 0 0,-4-3 0,-9-5 0,-13-1 0</inkml:trace>
  <inkml:trace contextRef="#ctx0" brushRef="#br0" timeOffset="3050">22967 5656 13329,'-55'-15'169,"1"0"1,2 4 0,6 7-69,-4 20 11,5 14 213,11 9-320,10 6 359,14 3-330,9 1-17,14-5-17,10-6-39,15-9 27,8-10 12,6-10-420,4-15-278,2-16 482,-29 4 0,-3-3 180,-1-4 0,-2-3-275,-2-1 0,-4 0 372,8-24 501,-13 9-556,-7 13 111,-5 14-234,-3 10 380,-1 5-263,-1 13 602,1 9-496,2 17-66,3 9-40,11 3-146,9-5-436,3-25 1,7-5 581,16-2 0,1-4 0,7 0 0,-21-7 0,1 0 0</inkml:trace>
  <inkml:trace contextRef="#ctx0" brushRef="#br0" timeOffset="3334">23417 5543 13793,'-34'48'293,"1"0"0,2-2 1,10-2 103,26 13-397,16-2-426,18-5 426,-15-27 0,3-3 2,2-2 1,1-3 138,28 7-29,-3-12 370,-7-8-74,-8-15 63,-9-10 702,-9-16-960,-8-10-40,-8-3-317,-4 0 250,-9 3-106,-3 8 406,-5 11-742,0 8-185,3 11-1484,2 5 2005,-2 10 0,6-2 0,-1 4 0</inkml:trace>
  <inkml:trace contextRef="#ctx0" brushRef="#br0" timeOffset="6001">3012 6052 14269,'-29'-12'566,"5"3"-532,24 8-34,1 0 0,5 1 117,7 0-38,11 0 128,12 0-118,12-1-83,15-4-206,-27 2 0,2-1 270,5-2 0,1-2-472,4 1 1,0-2 532,4-2 1,0 0-48,1 0 0,-1-1 184,1-1 1,-1 1-249,-2 0 0,-2 1-20,-2 1 0,0 0-260,-4 1 0,-1 0 263,-1 2 0,-1 0-3,-2 0 0,1 0 0,0 1 0,0 1 25,1 0 0,1-1-8,2 0 0,0-1-388,3 0 1,1 0 370,2-2 0,1-1 0,2-1 0,1 0-3,0 0 1,1-1 2,-1 0 0,0-1 0,-1 2 0,0 0 36,-2 1 1,-1 1-15,-1 1 0,-1 1-22,-1 0 0,-1 1 0,1 1 0,-1 1-27,0 0 1,-1 0 40,2 1 0,-1 0-14,-1-1 0,0 0 0,0 1 0,0 0 42,-2-1 0,0-1-42,17 0 0,-1 0 0,-14 1 0,0 1-20,13-1 0,-1 1 12,-17 2 0,-1 0 8,2 1 0,0-1 0,0 1 0,1 0 33,1 0 1,1 0-26,1 0 1,-1-1-9,2 1 0,0-1 0,-1-1 0,0 1-26,0-1 1,0 1 0,-2-1 0,0 1 25,0-1 0,-1 1-3,-2 1 0,1-1 8,-2 1 1,0-1 30,-1 1 1,-1 0-37,1 0 0,-2 0 0,0 0 0,0 0-20,-1 0 1,0 0 396,-2 0 1,2 0-378,11 0 0,1-1 19,-12 0 1,0 0 154,9-1 1,0-1-175,12-4 0,0 0 28,-3 0 129,1 1-157,-2 3 0,2-1 95,4 3 23,2 0-56,5 1-62,-30 0 0,0 0-3,1 0 1,1 0 82,0 0 0,-1 0-80,1 0 0,0 0 0,-1 0 0,-2 0 51,32 0 88,-6 0-139,-4 0 0,-1 0 0,-1 0 84,2 0-482,6 0 398,-27 0 0,0 0 2,3 0 1,0 0 410,2 0 1,1 0-414,19 3 0,-1 0-3,-13-2 0,-2 1-212,15 2 1,-2-1 244,-19-1 1,-2-1 0,0-1 0,0 1 8,-2 0 0,0 1-129,32 1 90,-2 2 0,-30-2 0,0 1 0,0 1 0,0-1 36,1 2 0,0 0-36,1 0 0,1 1 128,-1 0 1,1 0-129,1 0 0,-1 0-45,1-1 0,0 0 45,0 1 0,0-1 0,0 0 0,0 0 0,0-1 0,0 0 42,0 0 0,-1 0-59,0 0 1,0 0 16,0-1 0,0 1 0,-2-1 0,-1 0-6,30 4-162,-8-1 168,-10-2 0,-11 0 875,-10-2-808,-9-1 121,-7-1-188,-4 0-478,-2 0 0,-1 0 0</inkml:trace>
  <inkml:trace contextRef="#ctx0" brushRef="#br0" timeOffset="10615">8709 7801 14197,'45'-4'140,"-1"0"0,0 0 0,-3-1 196,20-6-833,-28 6 0,0 1 693,0-1 0,1 1-196,2 1 0,0 0 0,1 0 0,0 0 28,2 1 0,1 0 39,1-1 1,0 1-65,3-1 0,0 0-211,2 0 1,1 0 305,1 0 0,1-1 179,0 1 0,1 1-230,-1-1 1,0 1-3,-1 0 0,-2 1 8,-2 0 0,-1 0 28,-3 0 1,-2 0 41,-3 1 0,-2 0 487,29-2-576,-7 1 307,-2-3-335,-3 1 100,-1-2 320,-3-2-387,-4 1 112,-3-3-134,-5 2 73,-3 0 484,-4 1-574,-3 3 850,-1-1-834,1 2 228,0 0-244,4-2 0,1 1 56,3-1 0,0 0-51,-1 1-5,-4 1 0,-5 1 0,-5 1 0,-7 0 0,-5 0-140,-3 0-919,-2 0 1059,-5-3 0,4 2 0,-4-2 0</inkml:trace>
  <inkml:trace contextRef="#ctx0" brushRef="#br0" timeOffset="11629">12471 7822 14141,'-44'0'358,"9"0"-302,35 0-56,2 0 0,11-2 73,11-1 100,19-2-117,17 0-492,-20 3 1,3 0 569,8 1 1,3 0-626,4 1 1,1 0 529,1 0 0,0 0-39,-5 1 0,-3 1 45,-6-1 0,-1 1-163,-5 1 0,0 0 118,-3-1 0,-2-1 0,-1 0 0,-1 1 22,27 0 68,-12-2 16,-12 1-106,-9-1 894,-7 0-446,-7 0 821,-3 0-1006,-4 0 559,-2 0-771,-3 0-1698,0 0 1647,6-18 0,-5 14 0,5-13 0</inkml:trace>
  <inkml:trace contextRef="#ctx0" brushRef="#br0" timeOffset="12206">15091 7473 11217,'-9'0'1708,"2"0"-1439,7 0 683,0 0-761,-49-23-180,33 14 67,-35-16 124,48 18-202,2 2 0,1-1 190,0 1-190,0 0 280,-1-2-168,-1 2-56,-1 0 454,-1 0-504,1 1-6,1 2-6144,1 1 6144,1 7 0,0-4 0,0 4 0</inkml:trace>
  <inkml:trace contextRef="#ctx0" brushRef="#br0" timeOffset="12874">14866 7030 14437,'20'2'264,"4"-4"-80,7-2-172,4-4 60,3 1 85,0-1-101,0 2-56,-5 0 67,3 1-83,-14 2 16,-3 0 0,-12 3 212,-6 0-1024,0 0 812,-8-1 0,5 0 0,-5 0 0</inkml:trace>
  <inkml:trace contextRef="#ctx0" brushRef="#br0" timeOffset="43664">13515 13206 13485,'0'-3'661,"0"0"-146,0 3-223,24 17 347,3 6-611,0-2 0,3 3-493,-1 1 1,2 0 464,4 3 0,1 1 53,1 0 0,2 0-78,-2-2 0,1-1 25,-3-2 0,0-3-208,-4-2 0,-1-3 41,21 8-1071,-14-10 140,-14-9 1098,-11-32 0,-9 17 0,-3-19 0</inkml:trace>
  <inkml:trace contextRef="#ctx0" brushRef="#br0" timeOffset="44005">14001 13188 12937,'-20'51'218,"0"1"0,0-1 1,1 0-65,2-6 0,1-2-725,0-1 1,0-1 570,1-4 0,1-2 17,-7 16 272,4-18-295,5-18 17,0-9-699,-1-15 94,-5-14-538,-1-21 867,7 13 0,1-1 349,0-4 0,0-1 254,1 1 1,0 1 351,-5-24 51,3 18-635,6 20 238,2 20 300,3 25-112,1 19-367,0-10 0,0 2-603,3 4 1,0 1 437,0 2 0,2 0 0,2-3 0,1 0 197,0-6 0,1-1-203,8 16-907,-1-16-61,-8-16 974,-21-19 0,9 0 0,-14-7 0</inkml:trace>
  <inkml:trace contextRef="#ctx0" brushRef="#br0" timeOffset="44138">13393 13493 13788,'58'-14'-94,"-1"0"1,4 1 0,-1 1-182,-6 6 1,0 1-1335,4-1 1,2 1 958,-16 1 0,1-1 0,1 1 650,4-2 0,0 0 0,-4 0 0,-4 1 0,-2 0 0,-3 0 0,1-1 0</inkml:trace>
  <inkml:trace contextRef="#ctx0" brushRef="#br0" timeOffset="44480">14447 13086 13441,'-34'-28'200,"1"1"0,0-1 1,-4 3-1,-2 2 1,-1 5-199,-2 7 0,-2 6 0,-1 2-1120,-6 4 1,-1 2 0,-1 4 1158,-4 3 0,-1 3 1,1 3-487,4 3 1,1 3 0,2 2 522,4 0 0,2 3 1,3 0-4,-9 10 1,5 1 526,10-4 1,4 0-326,4-1 0,4 2-134,3-1 0,3 1-68,3 4 1,4 2-34,1 0 0,7 2 145,9 2 1,7 0-104,7 0 0,8-1-415,-2-14 1,5-1-1,3-2 372,6 1 0,4-2 0,1-3-182,5-1 0,2-2 0,1-3 141,2-3 0,1-3 0,0-3 0,-2-1 0,0-2 0,-1-4 234,-6-4 0,-1-4 0,-1-1-181,13-4 1,-3-5-54,-13-3 0,-4-5 0,-7 1 0,-5-4 85,-5-2 1,-4-2-86,-3-3 0,-3-2 0,-3-4 0,-3-2 0,0-3 0,-4 1 8,-7 0 0,-6 0 9,0 2 1,-6 1-24,-6 3 1,-5 4-130,-1 1 1,-3 2 579,0 3 0,-2 1-1160,1 3 1,0-1 714,-6-1 0,4 1 0,-4-1 0,2 0 0</inkml:trace>
  <inkml:trace contextRef="#ctx0" brushRef="#br0" timeOffset="48649">16111 13759 13277,'27'-42'-4,"1"-1"1,-1 0 0,0 0 0,0-1 0,0-1 0,-1 1 0,-2 1 3,2-8 0,-1 1 0,-2 0-1129,-1 0 0,-1 0 0,-2 0 1069,-3 4 0,-2 0 1,-1 3-185,-1-10 1,-4 3 678,-3 10 1,-5 2-436,-13-22 112,-9 8 162,-16 6 208,-7 12-269,-5 13 195,0 12-212,1 14 596,9 11-724,4 15 16,11 17-168,15-17 1,3 2 83,1 4 0,3 3 65,1 4 0,1 1 515,4 2 0,2 1-580,0 1 0,2 1 0,3-2 0,2 0-37,1-3 0,0 0 20,1-2 1,0 0-54,1-4 0,0-1-160,1-2 1,1-2-347,2-2 1,1-2 124,2-3 0,3-4-210,1-1 0,4-3-272,9-7 1,3-4-221,3 0 0,2-3 77,6-9 1,1-4 1075,-2 1 0,-3-4 666,-11-2 1,-2-2-183,-5-1 0,-3-1 686,8-16-346,-4-3 212,-4-5-185,-9-1-498,-8 3 364,-11 7 713,-14 7-1425,-11 9 432,-12 8-140,-6 5 191,1 14-140,3 9-292,9 14-28,11 7 366,17-9 1,7 1-384,12-2 1,6-2-12,-3 0 0,4-4-26,8-6 1,2-6 53,11-7-28,-8-8 87,-13-9-9,-11-9-212,-9-11 134,-17-5 0,-6 0-45,-13 4 0,1 7-235,4 10-1041,13 9-18,14 5 1339,41 14 0,-23-9 0,20 10 0</inkml:trace>
  <inkml:trace contextRef="#ctx0" brushRef="#br0" timeOffset="48863">17562 13352 12701,'-43'5'373,"0"0"1,5 1-1,4 3-339,2 16 72,14 8-106,10 4 0,24 8-134,10 1-70,-3-23 0,4-3 72,2-3 1,2-3-104,1-3 0,2-5-208,2-9 0,1-9 360,6-14 0,-3-4 1,5-4-1,-23 9 1,0-1-1</inkml:trace>
  <inkml:trace contextRef="#ctx0" brushRef="#br0" timeOffset="49104">17825 13429 11771,'-9'-2'2022,"2"1"-1717,-5 30 1,2 13-166,7 13-1199,-4 4 1,3 4 1072,11-18 0,5-2-14,1 3 0,1-1-3,0-2 1,-1-2-133,-2-1 1,-3-1 34,-1-5 1,-3 0-97,-7 26-56,-19-12 252,-20-13 8,12-24 1,-3-3 83,-4-2 1,-1-3 363,0-3 1,0-2-91,1-3 1,2-4-76,-21-12 153,18-13-444,19-7 0,24-9-20,11 17 0,5 0-662,5-4 0,5 1 354,10-7 1,4-1 33,-10 12 1,1-2 0,1-1 293,-2 2 0,2-1 0,0 0 0,-4 3 0,9-7 0,-3 2 0,3-3 0,-1 0 0</inkml:trace>
  <inkml:trace contextRef="#ctx0" brushRef="#br0" timeOffset="49329">18415 12651 13298,'-21'49'203,"0"-1"1,-1 1 0,3-3 0,2-1 0,3-3-98,4 1 1,4-1-350,1-2 1,3 0 278,7-3 1,5 0-37,0-3 0,4-1-124,8-2 1,3-2-154,1-1 0,2-3-510,6-2 0,2-3 787,10 1 0,-1-4 0,6 1 0,4-5 0</inkml:trace>
  <inkml:trace contextRef="#ctx0" brushRef="#br0" timeOffset="49554">19001 13267 15126,'-43'-18'308,"0"0"0,4 3 1,2 4-197,-2 8-45,4 10-67,7 12 0,11 16-106,8 15 33,16 9 11,13-17 1,6-1-234,-5-12 1,4-4-147,14 6 1,2-7 109,-10-12 1,0-10-461,2-13 1,0-12 790,5-19 0,-5-4 0,-13 18 0,-2-1 0,0-11 0,1 1 0</inkml:trace>
  <inkml:trace contextRef="#ctx0" brushRef="#br0" timeOffset="49713">19008 12607 13082,'4'55'184,"1"-1"1,0 1 0,0-2 0,-1-1 0,2-2-185,2 11 0,0-4-665,-1-6 0,1-1 606,0-4 0,1-1 20,-1-5 0,1 0-393,3 2 1,1 1 431,6 7 0,0-3 0,2 5 0,3-2 0</inkml:trace>
  <inkml:trace contextRef="#ctx0" brushRef="#br0" timeOffset="49964">19380 13595 14555,'53'-12'164,"0"1"0,-2-2 1,-4-2-196,-14 0 0,-3-3-975,2-2 1,-2-3 520,-2-2 1,-1-2 33,-4-1 0,-4-1-310,5-28 369,-13 4 392,-29 11 705,-11 10 578,-23 14-291,-2 9 30,1 8-664,11 13-240,10 8 17,15 17 123,7 11-253,19 8-331,14 2 326,-5-29 0,3-2-292,5-3 1,3-2-34,1-3 1,4-4-315,5-6 1,2-5-1549,-2-6 0,0-5 2187,4-8 0,-4-3 0,4-4 0,-13-3 0</inkml:trace>
  <inkml:trace contextRef="#ctx0" brushRef="#br0" timeOffset="50129">20028 12947 15597,'-1'58'63,"0"-1"1,2-1 0,2-3-64,1-11 0,1-2-566,2 0 1,1 0 565,0-1 0,-1-2-387,0-3 1,-2-1-941,1 20 1413,-18-14 0,8-20 0,-12-8 1</inkml:trace>
  <inkml:trace contextRef="#ctx0" brushRef="#br0" timeOffset="50240">19885 13389 14744,'40'-20'-246,"-1"0"1,1 0-1,1 1 1,2 0 0,-1 2 245,0 2 0,1 1 0,-4 2 0,-3 2 0,-2 0 0,3-3 0,0 1 0</inkml:trace>
  <inkml:trace contextRef="#ctx0" brushRef="#br0" timeOffset="50455">20565 12417 14166,'-16'42'48,"0"0"0,0 0 0,1 0 0,0 1 1,3-2-27,1 10 0,4-1-706,0 5 1,2 1 708,3-6 0,1-1-25,4 1 0,2-1-48,1-6 1,3-3-93,4-4 0,2-3-235,2-6 0,4-3-147,6-6 0,4-4 522,14-3 0,0-4 0,6 0 0,9-5 0</inkml:trace>
  <inkml:trace contextRef="#ctx0" brushRef="#br0" timeOffset="50714">21040 12767 16234,'29'42'15,"0"0"1,0 1 0,-1-2-1,0 0 1,-1-3-16,5 6 0,-1-2-788,-1 0 0,0-1 762,-3-3 1,0-2-449,-4-5 1,-1-2-600,14 17-187,-7-25 1331,-5-46 1,-12 14 0,-2-26 0</inkml:trace>
  <inkml:trace contextRef="#ctx0" brushRef="#br0" timeOffset="50880">21465 12850 14383,'-29'43'49,"-1"0"1,0 1-1,1-2 1,1 0-1,2-2 12,-3 5 1,2-1-523,0 0 1,1-2 454,4-5 1,0-2-40,5-5 0,2-1-262,-3 16-701,21-24-3811,18-16 4819,17-28 0,-14 10 0,-2-8 0</inkml:trace>
  <inkml:trace contextRef="#ctx0" brushRef="#br0" timeOffset="51097">21748 12505 14458,'14'60'200,"0"-1"0,-2-1 0,-2-1-200,-5-15 0,-2-1-365,0 2 0,0-1 390,0 0 1,-1-2-26,0-3 0,0-3 119,0 25-153,-1-15-91,-1-13-698,0-15-566,0-8 1389,0-10 0,0-1 0</inkml:trace>
  <inkml:trace contextRef="#ctx0" brushRef="#br0" timeOffset="51355">22033 12399 14650,'35'33'206,"-1"0"0,1 1 1,-2 2-1,-1 2 0,-7 2-184,-8 2 1,-6 1-1,0 1-974,0 3 0,0 1 0,-2-1 952,-2 0 0,-1 0 0,-1-2 53,0 14 1,0-4-46,-4-13 1,0-2 769,-1 22-778,-2-12-17,-4 2 23,-3-5-6,-6-3 0,1-9 95,1-6 359,1-6-454,6-5-347,2-1-304,3-1 1034,5 7 1,-3-11 0,3 1 0</inkml:trace>
  <inkml:trace contextRef="#ctx0" brushRef="#br0" timeOffset="52380">22793 12845 13362,'19'-26'106,"1"-1"1,9-4-1,5-4-57,-4 5 0,5-4 0,1-2 0,1 1-1209,3-1 1,1 0 0,2 0 0,0-1 1227,3-3 1,1 0-1,1 0 1,-1 0-2,-3 2 0,1 1 0,-1 1 1,-1 1-68,7-5 0,-1 1 0,-4 3 0,-8 7 0,-3 2 0,-2 2 196,4 0 0,-4 1-860,-6 1 0,-2 0-2343,15-15 3213,-8-8 1,-14 21 0,-8 6-1</inkml:trace>
  <inkml:trace contextRef="#ctx0" brushRef="#br0" timeOffset="52680">23758 11279 11430,'0'-5'616,"0"1"1249,0 4-1557,61 43-146,-8-10-673,-18-9 1,5 2-1,-1 0 556,8 3 0,-1-1 30,4 3 1,0 1-76,-1 1 0,-1 1-185,-3 0 0,-2 3 258,-6 0 0,-5 1-56,-6 2 0,-5 2-17,-5 2 0,-8 1 0,-12 6 0,-8 0-26,-4 1 1,-6 0-456,0-14 0,-3-1 0,-2 0 152,-3 1 1,-2 0-1,-1 1 329,-7 4 0,-1 0 0,3-3 0,2-4 0,3-2 0,0-2 0,0 0 0</inkml:trace>
  <inkml:trace contextRef="#ctx0" brushRef="#br0" timeOffset="54918">26006 9833 12728,'-57'-8'198,"1"1"0,-1 0 1,1 4-1,0 4 1,3 5 51,3 8 0,3 5 0,2 2-769,3 1 1,3 3 0,2 1 801,-8 11 0,6 1-188,10 1 1,5 2-60,10-3 1,4 2 131,0 3 1,7 1-166,11 0 0,8 0-3,8 2 0,8-3-283,11 0 0,6-4 294,-14-14 0,3-1 1,0-1-74,15 8 0,-1-1 28,-9-4 1,-3 0-177,-4 0 0,-4 2-23,-9 1 0,-5 2 90,-4 4 0,-6 2 36,-13 5 1,-9 0 78,-4 1 0,-8-2 16,-12 1 0,-7-4 12,-2-3 0,-2-5 0,2-8 0,-1-4 39,1-4 0,0-5 55,8-4 1,3-7-129,-17-29-526,43-6 0,11-8-1073,10-11 0,8-4 1633,3 7 0,5-2 0,-3 6 0,-1 4 0,-1 5 0,0 6 0,-1-1 0</inkml:trace>
  <inkml:trace contextRef="#ctx0" brushRef="#br0" timeOffset="55192">26694 9842 11659,'-10'52'370,"-1"0"1,1 0 0,-1 2 0,1 1 0,-1 0-293,-1-1 1,1-1 0,0 0-798,2-1 0,1-1 1,0-1 788,2-6 1,1-2 0,1-1-43,0 8 0,2-3 0,1-9 0,1-3 428,0 26-456,0-6 0,2-2 73,0-9 457,2-12-530,-2-13 0,-1-11-6,-1-4 1371,0-3-1527,0-5-380,1-8-29,3-12-315,5-20-1387,4-4 2273,0-8 0,-5 27 0,-3 9 0</inkml:trace>
  <inkml:trace contextRef="#ctx0" brushRef="#br0" timeOffset="55669">26403 9948 15395,'-51'-37'253,"10"7"-125,39 29-111,-1 0 17,3 0 347,-2 1-376,-1-1-5,0-1 0,-3 0 84,1-4-241,-4-1 141,-1-3-360,-1-1 113,-2 0-897,2 4 1160,-4 5 0,8 2 0,-2 2 0</inkml:trace>
  <inkml:trace contextRef="#ctx0" brushRef="#br0" timeOffset="56127">26033 9951 14617,'38'36'356,"1"0"1,1 4 0,-1 2-268,-2 1 1,-1 2-1355,3 4 1,0 2 1350,-13-17 0,0 1 0,-1 0-86,12 17 0,-2 0 0,-3-2 0,-3-1-6,-3-3 1,-3 0 35,-3-5 1,-3 0 178,-3-5 1,-2 0-210,3 23 500,-6-13-450,-6-13-50,-2-13 0,-1-10 1483,1-5-1399,0-4 231,3-1-170,3-7 116,6-12 265,10-25-526,-9 15 0,1-5-407,2-7 1,2-5 0,-2 1 375,1-3 0,-1 0 5,-2 3 0,0-2 0,-2 4-744,-4 3 1,-3 3 77,-1 2 0,-2 0-859,1-24 1551,-18 4 0,11 28 0,-11 3 0</inkml:trace>
  <inkml:trace contextRef="#ctx0" brushRef="#br0" timeOffset="56985">26073 9916 13956,'-48'-3'1081,"21"16"-1011,40 11 0,12 7 106,-1 3 0,2 2-1167,2 5 1,2 2 1055,2 2 0,-1 1 27,2 1 1,-2 1-32,1-1 1,-1-1-62,-2-1 0,0-1 0,-4-3 0,0 0 44,-2-2 1,-2-2-9,-2-3 1,-2-1 220,-2-4 1,-1 0-258,9 17-51,-4-11 376,-4-11-325,-2-10 162,-3-8 331,3-11 526,7-30-966,-5 1 1,2-7-311,-3 1 0,1-4 0,0-2 257,1-6 0,1-1 0,0-1-4,-1-2 0,-1 0 0,0 2 4,-3 8 0,-1 1 0,0 3-178,2-8 0,-2 5 203,-1 11 0,-1 3-92,6-17 67,4 3-297,-2 8-241,0 8-587,-4 12 1857,-2 9-2154,-3 9-3329,-2 11 4751,-4 8 0,-1-5 0,-1-2 0</inkml:trace>
  <inkml:trace contextRef="#ctx0" brushRef="#br0" timeOffset="57768">27412 10205 13255,'-4'56'440,"0"-1"1,0 2-1,-1-2-272,-1-7 0,0-1-922,0 3 1,0-1 929,-1-1 1,0-1-177,2-4 0,-1-1-117,0-4 1,0-2 65,-3 21 550,1-14-499,3-18 26,2-13-26,1-15-146,2-34-151,0 0 1,0-7-691,1 0 0,-1-3 0,1-2 923,0-7 1,1-3 0,0 1 12,0-3 1,0 1 0,1 2-32,-1 8 0,0 2 1,0 2 120,2-7 0,0 4-34,-2 13 1,2 4 392,4-15-398,2 7 5,5 13-5,4 11 152,4 24-141,9 30 159,-12-1 1,-2 5-45,-3-4 1,-1 4 0,-1 1 63,2 7 1,-1 3-1,-1 0-187,0 0 1,-2 1 0,-1-2 11,0-2 1,-1-2 0,-1-2 3,1 9 1,-2-5 5,-1-12 1,0-4-26,4 14 0,1-13 0,5-8 56,3-13-51,13-25-5,-9-14 0,0-8-255,-2-2 1,2-4-1,-1-3-92,4-10 0,-1-5 0,1-1 254,-7 12 1,1-2-1,-1 1 1,-1 0 191,5-11 1,-2 1 0,0 2 381,-2 6 1,-2 2 0,0 4-381,-1 0 0,-1 5-101,9-17 0,-11 34-79,-3 12 79,-2 14 219,-2 31-141,-3-2 1,-1 5 1124,1 10 1,-1 4-1134,0 7 0,-1 1 56,1-2 0,0-2-11,-1-8 0,0-1-82,0-4 1,1-1 64,0-6 0,0-1 57,1-2 1,0 0-89,3 27 40,0-13-40,-1-8-67,-1-11 11,1-8 101,-3-6 1458,0-6-1397,0-4 112,-1-4 600,-1 0-2817,-2-1 1932,-15 0 0,10 0 0,-9 0 0</inkml:trace>
  <inkml:trace contextRef="#ctx0" brushRef="#br0" timeOffset="68541">2870 17763 13569,'5'1'409,"-1"0"-420,-4-1 5,15 3-38,-2-1 44,15 2 0,-5-2 39,2 0-6,2-1-33,3-1 0,1 0 23,4 0 66,2 0-94,5 0 5,3 0 0,6 0 106,2 0-72,4 0-314,0-3 397,3-1-44,-2-3-73,0-1 0,-1 0 45,-2 0-45,1-1 0,1 1 0,1 1-11,1 1-68,3 1 79,1-2 0,-31 4 0,1 0 45,1 0 0,-1 0-82,0 0 1,1 1 39,14 0 0,0 1-3,-12 0 0,1 0-236,10 1 1,0 0 235,-13 0 0,-2 0 0,1 0 0,1 0 3,-1 0 0,0 0-125,0 0 1,0 0 121,0 0 0,-1 0 0,30 0-73,-3 0 185,-1 0-162,-3 0 50,-1 0 0,-1 0 0,-1 0 0,1 0 0,0 0 0,3 1 73,0-1-68,-14 1 1,0-1-6,-9 0 0,-1 0-37,11 0 1,-2 0 25,18 0 11,-1 0 0,2 0 73,0 0-90,-27 0 0,-1 0 17,1 0 0,0 0 0,2-1 0,0-1 8,1 0 1,1-2-9,3-1 0,-1 0-253,2-2 1,1 1 232,1-1 0,0 1 68,0 0 0,1 1-76,-1 0 0,1 0 28,-1 2 0,0 0 0,-1 1 0,1 0-26,0 1 1,0 0-173,1-1 0,1 0 198,0 1 0,0-1 0,2-1 0,0 1 42,-1 0 0,1-1-76,-3 2 1,0-1 36,-2 1 0,-2 0-3,-1 0 0,-2 1 8,-3-1 1,0 2 126,-2-2 1,0 2-136,30 1 0,0 2 42,-31 0 0,1-1-42,0 1 0,1 1 0,0-1 0,1 1 0,1-1 0,0 0-42,1 0 0,0 1-6,2 0 1,-1-1 47,1 1 0,0-1 0,0 0 0,0 0 28,-1-1 0,-1 0-23,1 1 1,0-2-6,-2 1 0,1 0 3,-1-1 0,0 1 25,0-1 0,0-1 25,0 1 0,0 0-33,1-1 0,0 0 13,0 0 1,0-1-32,1 1 1,1 0 70,-1-1 0,-1 1-73,2-1 0,-1 1 0,-1-1 0,2 0 0,17 0 0,1 1 0,-12-1 0,0 1-167,16 0 0,-1 0 186,-14 0 1,-2-1-48,2 1 0,0-1 28,1 1 0,1-2 0,-1 1 0,0 0-3,1 0 0,0 0 39,-1 0 1,-1 0-37,1 1 0,-1-2 5,-1 1 1,-1-2 78,0 2 0,0-1-61,1 0 1,-1 0 4,0 0 0,0 1-28,1 0 0,1 0 0,-1 0 0,1 0 5,2 0 1,0 0 33,0 0 1,1 0-40,1 0 0,1 0 0,1-1 0,1 1-20,0-1 1,0 0-811,2 0 1,0-1 829,-1 1 0,1-1 0,-1 0 0,1 0-178,-2 0 0,0 0 223,-2 0 0,1 0-45,-2-1 0,-1 1 0,0 0 0,0-1-37,-1 1 1,0-1-3,0 0 0,1 1 39,0-1 0,-1 0 0,1 1 0,0 0 30,2 0 1,-1 0 17,1 0 0,1 1-48,0-1 0,0 0-127,4 0 1,2 0 109,4-1 0,2 0-220,-16 0 0,1-1 0,1 0 237,4 0 0,0 0 0,0-1 0,2-1 0,-1-1 0,1 0 13,-1 0 0,-1 0 0,0 0 9,-3 0 1,-1-1 0,1 1-23,-2 0 0,0 0 0,0 0 0,0 0 0,0 1 0,0 0-12,1-1 1,0 1 0,0-1 11,2 0 0,-1 1 0,1-1 0,-1 0 0,0 0 0,1 0-19,-2 0 0,1 0 1,0 0 53,-1-1 1,1 2 0,-1-2 245,-1 1 0,0 0 1,4 0-282,0-1 0,3 0 0,1-1 0,-3 1-21,3 0 1,-3 0-1,4 0-114,-4-1 1,3 0-1,-1 1 1,-3-1 134,0 2 0,-4-1 0,1 1 0,0-1 0,0 0 0,1 0-6,-3 1 0,1 0 1,-1 1-16,-1 0 1,1-1 0,-1 1 45,16-1 1,-2 0-26,-6 1 0,0 1 263,4 0 1,-2 0-264,-13 2 0,-1 1-9,10-1 1,-1 2 58,-8 0 1,-1 0 9,3 1 0,0 0-60,2 1 0,0 0 0,0 1 0,0 1 0,0 1 0,0 0-25,-1 3 0,2 0 9,-3 0 1,3 1 0,-1 0 18,7 0 0,0 1 179,-6-2 1,2 1 0,-4 0-183,6-1 0,-3 0 3,2 0 0,-1 1-6,-1-1 0,0 0 175,0 0 1,-1 0-193,-1-1 0,0 0 20,-2 1 0,1-1 0,-1-1 0,0 1 48,0-1 0,-1 1-48,1-1 0,-1 0 0,1 1 0,0 0-23,-1 0 1,1 0 27,-2-1 1,1 1-34,-1 0 0,0 1 28,-1-1 0,-1 0 0,0 0 0,0 1 191,-1 0 0,-1-1-174,-1 0 0,0 1-17,-1 0 0,-1 0 0,-1-2 0,0 0-9,-3 1 1,0-1-32,27 2 40,-8-3 609,-8 0-547,-8-3 1020,-8 0-1156,-7-1 880,-4 1-801,-4 0 586,1 0-591,-2 1 0,-1 0-62,0 0 68,-2-1-6,-3 0 0,0-1 56,-3 0 840,-1 0-1378,1 0-1019,-14 7 1501,-17 5 0,10-3 0,-9 3 0</inkml:trace>
  <inkml:trace contextRef="#ctx0" brushRef="#br0" timeOffset="81988">15844 7081 13796,'41'-20'166,"-1"-1"1,1 0 0,-1 1 0,-1 1 0,-1 2-150,4 3 0,-1 2-882,1 0 0,0 0 865,-2 2 0,0 1 42,-2 2 0,-2 2 1,-2 1 1,-1 1-151,27 1-884,2 2-2213,-8 0 3290,-3 0 0,-24 0 0,-10 0 1</inkml:trace>
  <inkml:trace contextRef="#ctx0" brushRef="#br0" timeOffset="82247">16490 6718 13905,'43'29'33,"1"0"1,-3 0 0,-4-2-34,2 10-56,-3 2 112,-10-1-56,-12 1 0,-7 0 73,-20 0-129,-11 2 56,-17 0-692,15-20 1,0 0 534,0-2 0,0-1-951,-15 15-4665,12-9 5773,17-10 0,7-6 0,5-7 0</inkml:trace>
  <inkml:trace contextRef="#ctx0" brushRef="#br0" timeOffset="82714">17896 6931 12202,'-54'-32'513,"0"1"1,2 2 0,3 6-458,14 15 0,1 3 71,0 1 1,0 2-123,-28 2 29,7 12-34,11 9 161,14 14-161,15 3 0,8 3 6,18-3 184,10-5-190,16-8 0,11-11-33,6-6-746,6-21 476,-29 1 1,-1-7-234,-3-15 0,0-10 0,-4-1-147,1-8 0,-3-4 610,-4 3 0,-2-4 1,-4 3 72,-5-3 0,-7 4 529,-3 9 1,-4 2-331,-1 7 0,-2 2 691,-18-14-710,-1 17-113,4 13 243,2 30-154,4 22-156,11-5 0,2 6 166,-1 7 0,2 3-130,2 5 0,1 1 51,0 2 0,2 1-374,4-2 0,1-1 292,1-4 1,2-1-37,2-5 1,1-2-141,1-7 0,-1-2-713,9 17-320,-9-25-981,-4-8 2185,-16-28 0,7 11 0,-6-10 0</inkml:trace>
  <inkml:trace contextRef="#ctx0" brushRef="#br0" timeOffset="82847">17419 6656 12962,'50'-1'-16,"1"0"0,-1 0 1,-1 0-1,0 1 0,-1-1-15,15 0 1,-1 2-1384,0 2 1,0 3 1413,-19 0 0,1 2 0,-4-1 0,-3 0 0,-4 0 0,-2 2 0,-1 1 0</inkml:trace>
  <inkml:trace contextRef="#ctx0" brushRef="#br0" timeOffset="83212">18177 6769 13312,'6'47'16,"0"0"1,-1-1 0,1-3-17,5 19 45,-2-9-51,-2-11 6,-2-15 0,-1-13 331,-1-7-270,-1-7 91,2-15-152,3-13 0,5-24-169,-3 19 1,0-1 190,1-2 1,4-2-18,8-6 1,3 2-6,-4 13 0,1 3 0,8-2 0,2 5 0,21 10 39,-1 8-56,1 11 17,-5 9-117,-8 12 111,-9 11-95,-11 6 96,-10 1-119,-6 0-419,-5-3 202,-3-5 341,-2-1 0,1-17 0,1-3 0</inkml:trace>
  <inkml:trace contextRef="#ctx0" brushRef="#br0" timeOffset="84654">19395 6950 12337,'-8'0'936,"1"0"-768,7 0-112,0 0 22,37-60-72,-5 24-368,-2-5 1,3-2 378,-9 20 0,-1 2 100,20-22-72,-5 2-45,-9-3 87,-9 0-115,-10-3 95,-6 0-33,-9 2 150,-7 5-172,-7 8 329,-5 8-178,1 9-158,3 8 531,6 5-838,4 8 323,5 10-60,1 15-23,3 19 42,0-19 1,1 3-270,0 5 1,0 1 288,0 3 0,0 1-39,0 0 0,2 0-23,0-2 1,0-1 58,0-6 0,1-1-109,3 18 112,-3-19 112,-1-14-5,-2-11 55,0-5 504,0-3-50,3 0-436,1 0-360,2-2-4,0 1-242,-1-2 40,-1 2-533,-1 1 56,-2 0 12,1 0 739,-10 0 112,-5 0 0,1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12:47:25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3785 12012 12382,'0'10'-926,"0"-5"0,0-1 0</inkml:trace>
  <inkml:trace contextRef="#ctx0" brushRef="#br0" timeOffset="101710">15601 6329 6876,'4'-2'1008,"-1"0"303,-3 2-180,-44-21-655,28 4-442,-32-20-51,43 6 17,2-3-325,3-2-117,8-2 22,4 0 314,8 0-152,1 3-51,-2 4-195,-6 5 504,-6 6 0,-5 9 0,-2 5 0</inkml:trace>
  <inkml:trace contextRef="#ctx0" brushRef="#br0" timeOffset="102535">15452 5862 14891,'40'-29'803,"5"14"0,13 2 0,1 2-721,-6 3 0,1 2 0,5 0-976,-10 0 1,4 0 0,1 0 0,-1 0 0,-3 1 952,15-2 1,-4 1 0,-1 0-29,-8 2 1,-1-1 0,-2 0 242,12-1 1,-4 1-275,-16 1 0,-3 1 812,15-1-879,-17 2 67,-16 2-39,-8 0 2341,-19 0-3075,-35 4 535,3 2 0,-7 3-274,2-1 1,-5 1 0,-2 1 453,7 0 1,-3 1 0,0 0-1,-1 0-430,-4 1 1,-1 0 0,-1 0 0,1 0 484,2 0 0,1-1 0,-1 1 0,3-1 3,-8 1 0,1 0 0,2 0-105,6-2 0,1 0 0,5-1 237,2 0 0,4-1-132,-26 6 173,42-7 1295,12-1-1434,27-1 100,27-1-61,-4-2 0,5 0 194,-6-1 0,3 0 1,1 0-268,6 0 0,1-1 0,1 0 28,2 1 0,-1-1 0,0 0-28,-5 0 0,-1-1 0,-3 0 218,11 0 1,-4-2-219,-12-1 0,-2-1 698,22-7-698,-8-1 140,-5 0-140,-15 4 73,-14 2 22,-22 2-190,-31 4-37,1 0 0,-5 1-41,-20 0 0,-6 2 169,13 1 0,-2 1 0,-1 1-54,-4 0 0,0 1 1,1 0 57,2 2 0,2 0 0,2 1 70,-11 2 0,6-1-326,12-2 1,4-1 642,-12 3-354,16-5-27,9-1-6,36-2 118,40-7-12,4 0 0,8-1-428,-10-1 0,3 0 1,1 0 365,-8 0 1,2 1 0,0-1 0,0 1-45,0-1 0,1 0 0,-1 0 0,-1 0-224,14-2 0,-1 1 0,-2 0 233,-6 0 1,-2 1-1,-2 0 47,13-1 0,-3-1-129,-13 3 1,-3 0 72,20-2 0,-20 3 33,-12 4 62,-7 0 214,-10 0 2467,-6 0-2518,-16-5 1385,-6 0-1643,-15-7-106,-4-1 55,-4 0 309,-2 0-633,3 2-662,1 2 203,5 2-320,4 3-146,9 2-828,8 1 2128,30 9 0,-14-5 0,17 5 0</inkml:trace>
  <inkml:trace contextRef="#ctx0" brushRef="#br0" timeOffset="116669">15759 7100 13323,'-4'9'274,"1"-2"-274,21-59-95,3 9-512,-3-2 0,1-1 607,-3 13 0,0 2 61,-3 1 1,0 1-45,4-18 864,-7 13-718,-5 12 159,-2 9-317,-2 6-5,4 5 0,5 1 678,10 1-600,11 0 40,14 5-118,12 4-249,-25-3 0,0 2 243,2 0 1,-1 1 5,-2 0 0,0 0-259,24 9 259,-13 1 67,-14 1-168,-13 2 101,-20 6 0,-20 4-61,-18 4 76,15-16 0,-2-1-15,-1-2 0,0-1 0,-26 10-650,12-10-771,21-8 1421,17-6 0,9-2 0,3-1 0</inkml:trace>
  <inkml:trace contextRef="#ctx0" brushRef="#br0" timeOffset="117018">16568 6757 13704,'24'37'54,"0"0"0,-1-4 0,-1-4-9,8-3-45,3-9 0,1-7-6,0-5-10,-1-4-52,-2-9 68,-6-8 0,-5-11-72,-5-5 212,-8 0-118,-3 6 84,-4 9-100,0 9-12,0 5-89,0 5 95,0 9-73,5 9 79,5 11-6,10 8 0,8-2-56,6-5 6,6-11-410,15-20-4954,-2-19 5414,-21-1 0,-3-1 0,3-4 0,-9-1 0</inkml:trace>
  <inkml:trace contextRef="#ctx0" brushRef="#br0" timeOffset="117419">17310 6211 12924,'0'43'-13,"0"-1"1,1 1-1,1 20 1,2-3 37,1-12 0,1-2-359,2 0 0,0-2 404,1-3 0,-1-2-70,0-6 0,0-1 418,5 19-418,-3-15 381,-4-13-376,-3-12 166,-2-6-171,-1-15 501,0-11-501,0-17 0,0-10-62,6-2 51,6 7 84,12 9 33,10 17-95,10 8 376,8 18-286,6 9-505,-29-2 1,-1 3 484,-2 3 1,-2 2-38,-3 1 1,-3 1 206,7 25 68,-13-1-123,-20-6 208,-18-4-399,-21-6-449,16-20 1,-2-2 538,-2-3 0,-1-2-95,1-2 0,0-2-45,-26-9-779,17-11-833,31-20 1657,32 6 0,7 2 0,-3-7 0,3 17 0,0-1 0</inkml:trace>
  <inkml:trace contextRef="#ctx0" brushRef="#br0" timeOffset="117585">18270 6818 15950,'43'-12'30,"0"1"0,-1 0 0,-3 2-81,13-3-453,-1 4-583,-1 3-593,-7 4 1680,-6 9 0,-18-5 0,-8 4 0</inkml:trace>
  <inkml:trace contextRef="#ctx0" brushRef="#br0" timeOffset="117937">19224 6753 14583,'-56'-13'114,"0"0"0,5 4 0,5 8-114,1 22 5,12 14-16,12 5 67,12 1-56,17-3 0,12-6 67,15-8 185,11-11-134,3-7-29,-1-14 410,-7-12-459,-7-18 100,-14-15-631,-9-8 626,-16-1 313,-14 6-376,-12 14-361,-10 16 65,0 14-981,5 13 360,7 16 61,12 10-1177,15 18-3291,16 3 5252,14-4 0,-9-19 0,-1-10 0</inkml:trace>
  <inkml:trace contextRef="#ctx0" brushRef="#br0" timeOffset="118335">19395 6813 10959,'8'4'2823,"1"8"-2347,0 12-470,2 12 263,1 8-269,2 5 33,-1 2-16,-1-4-11,1-4-6,-3-9 0,-2-6 39,-3-10-73,-3-7 34,-1-6-302,-1-8 134,-8-12-247,-2-16 399,-8-15-18,2-14 163,8 17 0,1-1-6,0-18-121,7 25 1,4 3 160,13 2-74,14 10-89,9 7 0,5 6 62,1 6 72,-3 2-134,-4 4 0,-9 4 129,-8 3 45,-11 5-45,-6-1-129,-16 4 106,-10 3-89,-16 2-17,-10 0-90,-3-6-67,2-8-851,12-16-734,12-12 1742,14-15 0,6 13 0,4 2 0</inkml:trace>
  <inkml:trace contextRef="#ctx0" brushRef="#br0" timeOffset="118575">19992 6445 15009,'-1'37'18,"-1"-1"1,0 0 0,1-3-171,-1 14 119,1-3-482,1-5-113,0-6-301,0-9-942,0-9 1871,-2-7 0,1-6 0,-2-2 0</inkml:trace>
  <inkml:trace contextRef="#ctx0" brushRef="#br0" timeOffset="118742">19852 6623 13838,'43'-1'-84,"0"0"0,-3 0 0,-3 0 28,8 0-666,-6-1-264,-1-4 986,1-5 0,-17 4 0,-3-1 0</inkml:trace>
  <inkml:trace contextRef="#ctx0" brushRef="#br0" timeOffset="118868">20229 6568 12690,'0'-4'594,"0"1"22,0 3-594,11 69-22,-3-36-118,1 11 1,3-2-460,10-20 577,15-9 0,-18-9 0,5-4 0</inkml:trace>
  <inkml:trace contextRef="#ctx0" brushRef="#br0" timeOffset="118994">20369 6193 3092,'20'54'0,"-4"-11"0</inkml:trace>
  <inkml:trace contextRef="#ctx0" brushRef="#br0" timeOffset="119577">20641 6533 12965,'0'-4'240,"0"1"421,0 3-661,-1 74 56,1-32-237,-1 8 0,1 0 181,0-7 95,0-12 5,0-10-94,0-11 140,0-6 106,0-3-252,2-11 178,2-10-218,5-17 40,3-11-72,4-4 72,1 7-73,0 9-246,5 16 313,-6 15 6,4 18 0,-9 12-90,-2 14 90,-4 4 0,-2 0-16,-2-7 161,-1-1-89,0-17-50,0-3 470,0-13-476,0-3 0,0-10-6,0-8-27,5-12-102,5-9 135,6 1 0,5 2-61,1 9 5,-1 10 50,-1 9 6,-1 6 0,-3 9 73,-1 7-73,-2 10 0,-2 9-73,-2 1 67,-1 1 6,0-3 0,3-4-940,8-5 940,14-5 0,-13-8 0,4-4 0</inkml:trace>
  <inkml:trace contextRef="#ctx0" brushRef="#br0" timeOffset="120177">21376 6591 14191,'-38'33'41,"-1"-1"0,5-2 0,9-2-41,21 4 45,10-6-157,6-7 112,9-7-106,5-6 38,1-4 1,-1-12 67,-4-3 17,-4-11 101,-5 1 212,-7 3-134,-3 8-90,-3 6-106,-1 5-72,-3 8 72,-1 5 0,-1 12 61,3 5-94,2 4 33,8-3 0,5-3-51,9-10 18,7-7 33,4-7 42,-4-15 0,1-5 53,17-14-422,-15 2 1,-1-4 326,-8 2 0,-2-2-3,0-1 1,-2-3-4,1-2 0,-2-1 6,-1-1 0,0-1 14,-3 0 0,-1 1 25,-1 1 1,-3 2-78,-3 3 0,-1 1 38,1-21 0,-8 14-5,-6 13-85,-7 13 90,-7 8 0,-2 11 641,0 14-619,1 15-22,4 20-179,12-20 0,3 1 274,0 5 1,2 0-60,1 2 1,1 1 232,1-2 0,2 0-174,1-2 0,2-2-70,1-3 1,2-2 153,15 22-173,4-12-6,6-11 257,1-13-251,3-8-12,2-6-72,0-13-1379,3-18 1457,-17-3 0,-2-1 0,3-6 0,-2-8 0</inkml:trace>
  <inkml:trace contextRef="#ctx0" brushRef="#br0" timeOffset="-175447.73">18045 4500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11:45:28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22869 9189 15950,'19'-3'286,"7"-2"-236,10 0 12,10-2-1,9 0-725,8 1 667,-28 3 0,1 1 22,1 0 0,2 1-25,1 0 0,1 0 0,1 0 0,1 0 0,-1 1 0,1-1 0,0 0 0,-1 0 3,1-1 0,0-1 30,0 1 1,0-1-34,1-1 0,0-1-594,0 1 0,1-1 608,0 1 0,0 0 2,1 0 1,0 0-287,-1 1 1,0 0 269,-1 0 0,-1 0 0,-1 1 0,0 0 0,-3 0 0,-1 0-133,-2 0 1,0 1 132,-2 0 0,0-1 0,-2 1 0,-1 0-5,30-1 5,-6-1-6,-3 2 6,-3 0 0,-3 1 386,-3 0-386,0 0-5,-3 0 1294,2 0-1289,-1 0-5,4 0 5,1 0-6,3 0 6,3 0 19,-12 0 1,0 0-20,-8 0 0,1 0 146,9 0 1,1-1-181,19 0 23,-30 0 0,0 0 11,3-1 0,-1 1 2,3 0 1,1 0-3,1-1 0,0 1-237,3-1 1,0 1 233,0-1 1,1 1 2,-1-1 0,1 1 0,0 1 0,-1-1 0,-1 0 0,-1 1 2,-1 0 1,-1 0-3,-1 0 0,-1 0-128,-1 0 1,0 0 127,-2 0 0,1 0-3,-1 1 0,0-1 0,0 0 0,-1 0 0,0 1 1,1-1-1,10 0 0,1 0 3,18 0 25,-23 0 1,-3 0-21,6 0-5,-8 0 6,-5 0 317,-8 0-379,-6 0 868,-4 0-756,-4 0 282,-3 0-159,-1 0-6,-2 0-1007,1 0-460,5-6 1294,9-18 0,-6 12 0,1-10 0</inkml:trace>
  <inkml:trace contextRef="#ctx0" brushRef="#br0" timeOffset="5130">23346 11989 12528,'40'-2'343,"0"0"1,-2 1-1,-4-1-220,4 2 1,1 0 128,1 1-90,1 2-59,-9-1 1,0 1-37,22 3-272,-16-4 0,0 0 261,24 0-34,-28-2 1,-1 0-23,3 0 0,0 0-3,0 0 1,-1 0-1,1 0 0,0 0 3,-3 0 0,1 0 0,29 1 0,-4 3-6,-3 1 1,-1 4 5,1 1 5,4 1-5,-29-6 0,0 0 0,3 0 0,1-1-3,0 1 1,1-2 2,1 0 0,0 0 30,1 0 1,0-1-28,0-1 0,1 0 0,0 0 0,0 0-3,0-1 0,-1 0-3,0 1 0,-1 1 0,-1-1 0,0 0 3,-2 0 0,-1 1 3,-1 1 0,0 0-53,27 3 55,-1 0-5,0-1 6,1-1 44,1 0-22,-15-1 0,0 0-23,-10 0 1,0 0-218,10 1 1,-1 0 211,16 4 0,-4 0 39,-1 1-260,-1-3 400,-1 0-112,2-2-22,2-2 28,2-1-40,1-1-5,2-2-28,-2-2 0,-1-3 62,-4-1 45,-2 3-17,-1 0 22,-3 2 28,2 1-73,-1 1-67,4 1 11,-1 0-11,3 0 0,0-1 0,-2 0 0,1-1 0,-3-1 0,1 1-28,-2 0 28,0-1 0,0 1 17,1 0 22,0-1-39,1 1 73,4-1-68,1 0-5,2-1 0,0 0 0,0 1 0,-4-2 34,-3 2-34,-5-1-34,-3 1-44,0 0 484,-2 0-406,1 0 228,-1-1-228,-2 1 40,-1 1 407,-4 1-442,-1 1 254,-2 0-253,1 0-6,3 0 0,2 1-11,5 0 5,1 0 6,3-1-6,3 0 6,2 0-409,5-3 409,3-1 0,-28 1 0,0 0-34,0-1 0,1 0 34,-1 2 0,-1 0-190,26-1 44,-10 3 113,-11 0 27,-12 0 6,-7 0 0,-6 0 0,-2 0 410,0 1-432,2 0 22,2 2 44,4 1 24,3 0 4,2 0-60,0-1-12,6 0-140,-9-2-522,3 0-783,-14-1 1445,-3 0 0,-4 0 0,-1 0 0</inkml:trace>
  <inkml:trace contextRef="#ctx0" brushRef="#br0" timeOffset="11708">10385 9058 14813,'-19'-3'902,"5"1"-549,14 2 1478,0 0-1865,3-3 29,9 0 5,12-4 0,17 0 0,14-3 0,-23 5 0,3-1-3,20-3 0,2 1-436,-13 2 0,0 2 439,14-3 0,-1 1 0,-18 4 0,-1 1-3,-2 0 1,1 0 4,-1 1 1,0 0-181,0 0 0,-1 0 178,0 0 0,0 0 0,-2 0 0,1 0 0,-1 0 0,-1 0 0,31 0 45,-5-1-40,-2-2-5,-3-3-44,-1-1 44,1-3 0,4 0 5,3-1-2,-27 4 0,1 0-1,15-2 1,0-1 0,-11 2 0,1 0 0,10-1 0,-1 0-1,-14 3 1,-2 0 0,0 0 0,0 0-3,2 0 0,-1 0 2,1 0 1,-1 0 0,2-1 0,-1 0 0,0 1 0,0 1-3,-2-1 0,0 0 0,7 0 0,-2 0 0,12-1 0,2 0 33,-32 5 40,-8 1 22,-7 0 745,-3 0-1423,-10-3-1428,-22-9 2011,-3 0 0,-2-1 0,-5-1 0,-13-7 0</inkml:trace>
  <inkml:trace contextRef="#ctx0" brushRef="#br0" timeOffset="23442">2798 5057 16084,'15'-13'-5,"16"-10"-46,-3 7-27,13-4-40,-12 13 29,-3 8 66,-3 14 23,-4 13 34,-5 21 11,-8-4 0,-4 3 47,-4-9 0,-2 0-325,-3 14 0,-3-2 294,-4-16 1,-3-2 44,-2-2 1,-2-2-60,-2-2 1,-1-2 106,0-3 0,-1-2 17,-26 12-48,5-11-123,8-11-235,12-6-499,11-10-560,9-9-324,31-22 1618,4 2 0,2 0 0,7-5 0,-11 15 0,-1 1 0</inkml:trace>
  <inkml:trace contextRef="#ctx0" brushRef="#br0" timeOffset="23702">3284 5057 15423,'-43'-4'336,"1"0"0,3 1 1,5 4-237,6 13-94,6 16 128,11 27-982,7-21 1,2 1 847,3 8 0,2 2 14,1 0 0,4 0-140,7 13 1,4-3 128,-3-16 0,1-3-3,5 5 0,1-6-56,8-8 506,-6-14-484,-3-8-50,-4-12-549,5-35-1529,-2-14 2276,-8 11 0,-2 1 0,2-6 1,-4 10-1</inkml:trace>
  <inkml:trace contextRef="#ctx0" brushRef="#br0" timeOffset="24963">4113 5154 14281,'0'9'-398,"0"-2"378,4 21 1,3 7 19,2 8-395,-1 4 1,2 2 444,3 5 229,0-8-139,0-14 140,-1-12-73,2-11 1,2-6 756,18-33-640,-3-6-237,-7 2 0,-1-3 131,-2-1 1,-1 0-96,0-1 0,0-1-92,-1 0 0,-2 1-31,-2 3 0,-2 1-357,-4 4 0,-2 0 357,1-29 0,-7 29 0,-1 3 0</inkml:trace>
  <inkml:trace contextRef="#ctx0" brushRef="#br0" timeOffset="25589">3997 5645 13351,'34'-47'14,"0"0"1,-1 0 0,0 2-1,-1 1 1,-1 3-15,5-3 0,-3 3-620,0 0 1,0 2 619,-3 3 0,-1 0 0,-5 5 0,-1 0-6,-4 3 1,-3 1 618,6-20-613,-11 7 327,-9 3-243,-16 5 291,-10 6-11,-15 5 1537,-21 5-1582,17 8-296,-7 3-23,27 12 0,5 12 0,4 18 95,2 21-762,6-22 1,1 3 666,2 6 0,0 1 11,1 2 1,0 1-447,1 1 0,2-2 435,1-2 0,1-1-6,1-5 1,2-2-29,1-4 1,2-3-179,11 20-51,3-12-45,6-11-146,4-10-520,21-8 974,-11-9 0,-1 0 0,7-2 0,10-1 0</inkml:trace>
  <inkml:trace contextRef="#ctx0" brushRef="#br0" timeOffset="25939">4842 5279 14617,'-57'19'164,"0"0"0,6 0 0,5 2-58,19-2 1,4 2-34,-12 22-73,14-3-56,12 2-78,15-7 5,11-4-286,13-10 275,11-9-16,4-8 10,2-21-647,-2-10 216,-6-21 398,-10-6 179,-12 0 706,-9 9 123,-9 15-454,-7 13-347,-4 10-23,0 11-5,2 12 107,5 14-107,3 16-6,5 10-54,7 2-198,7-2-218,10-11-482,8-20 958,15-33 0,-23 3 0,3-18 0</inkml:trace>
  <inkml:trace contextRef="#ctx0" brushRef="#br0" timeOffset="26090">4900 4964 15692,'53'32'-1541,"0"0"1,-4-3 0,-2-1 1540,-11-4 0,-3-3 0,4 2 0,-11-6 0</inkml:trace>
  <inkml:trace contextRef="#ctx0" brushRef="#br0" timeOffset="26390">5728 5184 14636,'23'49'21,"-1"0"0,-2-5 0,0-8-16,2-16 880,1-9-543,1-7-62,1-13-280,2-12-28,1-18-543,-2-11-393,-8-3-2268,-8 8 3250,-8 14 1,-2 16-1,0 9 1</inkml:trace>
  <inkml:trace contextRef="#ctx0" brushRef="#br0" timeOffset="26655">5958 5499 13631,'54'-33'-172,"0"1"0,-3-1 1,-6-1-112,-18 5 0,-5-1-690,0-1 0,-3 0-197,6-26 1170,-12 10 767,-17 14 532,-13 16 46,-13 10-516,-10 15-454,0 8 90,1 16-12,9 8-212,7 9-265,12 3 86,6 2-62,15-3 0,11-5-432,13-21 1,8-5-530,-8-6 1,1-3 960,18 1 0,-4-4 0,-5-5 0,-14-3 0</inkml:trace>
  <inkml:trace contextRef="#ctx0" brushRef="#br0" timeOffset="26856">6666 5279 16544,'-2'-4'-331,"0"1"331,-27 3 0,-8 4 235,2 6-151,-8-2 0,1 4-44,14 16-40,13 9 0,19-6 0,6 1-174,21 17-342,-5-16 1,4-5 375,1-11 0,2-4-101,1-5 0,0-1-50,1-1 0,0-5-429,1-9 0,-1-8 720,7-11 0,-3-3 0,4-7 0,-21 12 0,-1-1 0</inkml:trace>
  <inkml:trace contextRef="#ctx0" brushRef="#br0" timeOffset="27047">6963 5003 16124,'-1'52'72,"0"0"1,1 0 0,-1-3-73,1-11 0,0-1-402,0 1 1,0-2 283,2-2 1,0-1-1178,6 30-144,-2-32 1462,-2-15 0,-5-19 1,-2-8-1</inkml:trace>
  <inkml:trace contextRef="#ctx0" brushRef="#br0" timeOffset="27181">6753 5314 14902,'60'-3'-698,"-1"0"0,4 1 0,-2 0-784,-19 4 1,-1 0 1481,4 1 0,-3 0 0,4 2 0,-15-1 0</inkml:trace>
  <inkml:trace contextRef="#ctx0" brushRef="#br0" timeOffset="27448">7417 5323 14645,'-38'32'108,"0"-1"0,4-1 0,8-1-68,17 6-35,5 3 124,12 2-56,7-2-73,10-6 5,6-9 1,1-12 33,1-5-33,-2-12 100,-4-9 1,-6-12-102,-7-16-5,-8-7-384,-7-6 149,-11 1-62,-7 6-442,-9 12-1171,-11 16 1910,-13 11 0,22 10 0,-3 1 0</inkml:trace>
  <inkml:trace contextRef="#ctx0" brushRef="#br0" timeOffset="27997">7600 5686 12945,'21'-41'-5,"0"1"1,1-1 0,7-8 0,-9 5 49,-24-7 190,-7 25 269,-7 5 146,0 9-454,3 3-76,7 4-159,6 3 79,14 1-107,10 1 206,13 0-178,7 6 44,1 1-5,-2 7 0,-9-1 6,-9 5 0,-12 4 117,-6 32 6,-8-5-247,2-12 1,0-1 117,-2 20-22,2-6-45,12-7-353,15-9-947,14-11 1311,10-7 0,-22-9 0,-7-4 1</inkml:trace>
  <inkml:trace contextRef="#ctx0" brushRef="#br0" timeOffset="28263">8705 5274 14353,'-49'5'209,"0"1"0,3 0 1,4 5 25,-5 21-151,8 6 95,14 7-16,13 0-107,13-2-56,17-6-163,16-8-294,13-16 1,9-6 266,-14-9 1,1-3-1,-1 1 1,10 5 0,-3-3-1,-7-8 1,-1 0 0</inkml:trace>
  <inkml:trace contextRef="#ctx0" brushRef="#br0" timeOffset="28630">9213 5321 15473,'0'-4'791,"0"1"-360,-58 3 11,19 2-288,-3 0 0,-2 1 109,-3 8-195,9 5-7,12 22 12,15-4 17,22 18-90,17-13-62,19-5-262,8-6 223,3-10 11,-3-9-167,-8-6-376,-13-15-409,-16-11-538,-12-20-548,-26-14 170,6 24 0,-4 1 1787,-8-2 0,-4 1 171,-1 2 0,-2 1 994,0 2 1,1 3-161,2 3 1,2 1 173,-16-13-358,15 0 100,21 10-554,20-5-73,16 10-89,15 2-34,5 3 0,3 6-95,-3 3-191,-5 5-156,-5 16 442,3 15 0,-21-10 0,1 5 0</inkml:trace>
  <inkml:trace contextRef="#ctx0" brushRef="#br0" timeOffset="28813">9525 4886 16605,'-6'56'194,"0"0"0,1-2 1,-1-2-170,1-13 0,1-1-271,1-2 0,1 0 123,0-3 0,1 0-420,1 21-561,0-12 1144,-6-12 0,4-16 1,-4-7-1</inkml:trace>
  <inkml:trace contextRef="#ctx0" brushRef="#br0" timeOffset="28947">9318 5272 17960,'57'-2'-299,"0"0"0,-1 7 1,-7 2-1,-18 0 1,-3 10-1</inkml:trace>
  <inkml:trace contextRef="#ctx0" brushRef="#br0" timeOffset="29313">9070 6003 14017,'-2'8'611,"0"-2"-281,2-6 258,0 0-548,3 1 83,0-1 140,1 1 62,-2-1 2162,-1 0-3003,-13-7-2391,9 5 2907,-8-6 0,11 8 0,0-1 0</inkml:trace>
  <inkml:trace contextRef="#ctx0" brushRef="#br0" timeOffset="31549">10594 5397 12903,'0'10'689,"0"-2"11,0-8 745,0 0-1445,-4-15 6,-1 3-12,-8-15-269,1 6-374,-3 1-785,1 1-2694,1 5 4128,0 5 0,7 5 0,1 4 0</inkml:trace>
  <inkml:trace contextRef="#ctx0" brushRef="#br0" timeOffset="31833">10418 5948 11441,'10'1'246,"-2"0"-240,-8-1-6,52 5 50,-27-1-28,9 0 1,-1 0 67,-7 2-79,-6-2 561,-7-2 312,-6-1-576,-6-1-246,-11-2-62,-9-7-118,-10-5-666,-7-9-6792,2-1 7576,5 1 0,13 10 0,7 5 0</inkml:trace>
  <inkml:trace contextRef="#ctx0" brushRef="#br0" timeOffset="32558">11936 5010 12841,'0'-3'756,"0"-1"-50,0 4-314,-65-14-252,31 9 3,-8-3 0,-1 1-37,5 6-33,2-1-68,4 2 506,1 0-209,2 0-156,-1 0-96,1 5-50,-1 5-39,1 9 39,3 10 33,2 12-33,6 11-274,9-21 1,2 2 273,2 2 0,1 2 28,1 1 0,1 0-28,0 1 0,2-1 0,-1-1 0,2-1 0,-1-2 0,0-2-30,0 26 30,0-10-72,2-11 55,4-6 17,2-13 0,7-3 101,3-10 590,9-1-607,10-1-79,9-1 1,5-1-6,5-1-34,-1 0 29,-3 0-242,-4 0-357,-6 0-808,-5-7 1412,-2-9 0,-17 6 0,-3-4 0</inkml:trace>
  <inkml:trace contextRef="#ctx0" brushRef="#br0" timeOffset="32811">12078 5279 13110,'37'6'238,"0"0"0,21 13-165,-51 19 515,-9 21-196,-8-16-224,-4 6-168,-5-28-11,3-7-213,3-8-616,6-4-1910,3-12 2750,6-5 0,-2 3 0,2 1 0</inkml:trace>
  <inkml:trace contextRef="#ctx0" brushRef="#br0" timeOffset="32976">12323 5425 15109,'-39'18'18,"0"0"1,4-2 0,9-1-651,17-6 385,10 1-688,23 3-4930,6 0 5865,18 4 0,-22-8 0,-7-2 0</inkml:trace>
  <inkml:trace contextRef="#ctx0" brushRef="#br0" timeOffset="33242">12450 5621 10170,'0'8'-342,"0"-2"426,0-6 1417,0 0-672,33-46 784,-24 31-902,24-32-257,-32 44-152,-1 4-263,-3 8 23,-2 7-23,-1 12-39,0 9-22,3 3 16,2 0-5,1-6-62,3-6-173,1-7-493,7-9 739,9-6 0,-10-5 0,4-1 0</inkml:trace>
  <inkml:trace contextRef="#ctx0" brushRef="#br0" timeOffset="33560">12976 5293 14561,'43'1'147,"0"0"0,-4 1 1,-5 5-14,-7 10-94,-7 10-7,-9 4 107,-6 4 79,-9-1-163,-10-1-56,-7-5 0,-8-6-79,2-9-492,4-7-896,7-6-707,8-15-3303,4-4 5477,10-11 0,-5 13 0,5 5 0</inkml:trace>
  <inkml:trace contextRef="#ctx0" brushRef="#br0" timeOffset="33727">13181 5395 12539,'6'-4'1820,"-1"1"-1299,-5 3 134,0 0-582,-49 43-73,36-19 0,-14 5 0,5 1-135,33-2-195,8-4-342,15-4-700,12-9 1372,11-5 0,-25-6 0,1 0 0</inkml:trace>
  <inkml:trace contextRef="#ctx0" brushRef="#br0" timeOffset="33933">13351 5591 13043,'4'0'678,"0"0"-477,-4 0-167,53 14-29,-36-3-5,37 16 40,-51 0 189,-7 8-38,-10 6 128,-5 1 336,-5-6-285,4-8-370,8-12-201,6-8-69,11-6-363,24-13-985,10-5 1618,-9 2 0,-1 0 0,3-3 0,-7 4 0</inkml:trace>
  <inkml:trace contextRef="#ctx0" brushRef="#br0" timeOffset="34058">13798 5779 14393,'35'-9'0,"0"1"0,20-5 0</inkml:trace>
  <inkml:trace contextRef="#ctx0" brushRef="#br0" timeOffset="34176">14244 5797 247,'32'-8'0,"-1"1"0,20-6 0</inkml:trace>
  <inkml:trace contextRef="#ctx0" brushRef="#br0" timeOffset="34283">14676 5832 15625,'6'4'-1344,"-1"-1"1344,-5-3 0,0 0 0,0 0 0</inkml:trace>
  <inkml:trace contextRef="#ctx0" brushRef="#br0" timeOffset="34583">15037 5279 16639,'33'11'36,"1"-1"1,19 19-144,-44 17 18,-5 3 21,-4 2-21,-9-6 27,-3-6 29,-6-9-303,1-9-343,7-8-194,3-7-135,5-4-107,9-18 1115,17-19 0,-12 12 0,10-8 0</inkml:trace>
  <inkml:trace contextRef="#ctx0" brushRef="#br0" timeOffset="34724">15258 5376 15849,'-34'31'119,"0"1"1,4-4 0,8-1-255,17 0-420,18-1-733,15-1 1288,1-11 0,2-1 0,3 1 0,7-1 0</inkml:trace>
  <inkml:trace contextRef="#ctx0" brushRef="#br0" timeOffset="35077">15436 5649 13278,'18'34'54,"-1"0"0,-1-2 1,-4-2-50,-9 10 51,-3-10-17,1-12 107,0-10-146,0-5-6,2-10-94,2-11 100,3-15 56,5-13 16,4-3-27,2 3 90,1 7-79,-1 13-12,1 11 147,-2 8 38,0 7-100,0 11-50,-1 8-46,-3 11-27,-4 9 5,-5-3-11,-3 0-207,-1-8-600,-1-10-1069,0-9 1876,0-7 0,0-2 0,0 0 0</inkml:trace>
  <inkml:trace contextRef="#ctx0" brushRef="#br0" timeOffset="35458">15654 5029 14421,'57'3'1,"0"-1"1,-2 3 0,-4 4-2,-17 1 0,-3 3-356,0 4 0,-1 2 353,-3 1 1,-2 2 2,13 27 56,-13 4 67,-14 5 76,-7-27 0,-3 2 67,-2 3 0,-1 0 62,-1 3 0,0 2-479,-2 2 1,1 1 282,-1 1 0,1-1-23,1 1 0,1-2 6,0-1 0,2-2-65,-1-4 0,1-2 6,0 23 337,0-14-337,0-15 492,0-11-436,-9-10 212,-7-4-324,-16-6 671,-7-3-839,-3-3-778,3 1-2040,10 3 2986,10 3 0,10 2 0,6 0 0</inkml:trace>
  <inkml:trace contextRef="#ctx0" brushRef="#br0" timeOffset="36243">17067 5054 14090,'-5'-1'313,"-7"34"1,-1 17-199,5-18 0,-1 3-809,-2 10 0,-3 6 0,2-2 856,-3 2 1,1-2 128,-1 3 1,-2 0-15,2-7 0,0-1-14,0-4 0,1-1 218,2-8 1,0-2-392,-5 9 299,7-17-389,5-13 0,4-23-246,6-35 58,2 4 1,2-7-109,-1 9 0,0-2 1,1-1 199,2-4 1,1 0 0,-1 0 35,0 7 0,0 0 1,0 3-344,3-5 0,0 3 397,10-15 6,-2 26 34,1 6 56,1 10-1,1 6 1592,-1 12-1468,2 18 50,0 15-210,-11-6 1,-2 4 54,2 4 0,-2 3-69,1 6 0,-1 1 20,0 3 0,-1 0-480,0 0 0,-1-1 421,-1-2 0,0-1-3,0-7 1,0-1-15,-1-7 0,-1-1-56,6 14-722,-2-17-415,-7-13-4375,-9-13 5585,-11-14 0,4 4 0,-2-3 0</inkml:trace>
  <inkml:trace contextRef="#ctx0" brushRef="#br0" timeOffset="36360">16840 5621 16818,'49'-14'-110,"0"-1"0,0 1 0,1 3-288,-2 4 0,2 2 33,-6 2 1,3 0-1,-5 1 1,-4 0-1,-2 1 1,4 0-1,-1 1 1</inkml:trace>
  <inkml:trace contextRef="#ctx0" brushRef="#br0" timeOffset="37126">18348 4231 15692,'-44'-15'485,"0"1"1,3 1-1,2 3-417,-8 8 4,2 2 12,3 2-28,6 6-56,4 6-5,-4 28 5,12-2-147,9-10 0,1 2 147,-2 22 0,0 4 0,9-27 0,0 1-3,0 0 0,-1 0 3,0 3 0,0 0-269,0 2 1,-1 0 268,-1 1 0,1 3 78,-4 19 1,2 3 21,4-13 1,2 0-347,0-6 0,0 2 1,2-2 390,3 6 1,1-1-31,4 1 0,1 0-76,1 1 0,2-1-36,3 0 0,1 0-150,0-2 0,0 3 147,-3-6 0,-1 2 0,0-2-3,0 8 0,0 0-207,-3-7 1,0 1 0,-2-3 209,-1 7 0,-2-3 16,0 2 1,0 0-17,-2 2 0,0 1 0,-2 0 0,-2 0 36,-1 1 1,-1 1 0,-2-1 0,-1 1 58,0-2 0,-1 1 50,2-3 1,0 0-29,1-3 1,2-3-40,0-3 1,3-1-46,0-7 1,1-2 396,1 17-396,4-15 906,5-15-929,6-9 421,7-6-365,5-3 1009,8-6-1070,4-5-6,5-8-314,2-6-784,5-4-264,0-3-72,-18 13 1,2-2 1433,10-8 0,-1 2 0,6-4 0,-22 14 0,1-1 0</inkml:trace>
  <inkml:trace contextRef="#ctx0" brushRef="#br0" timeOffset="37549">18651 4145 13737,'40'16'155,"0"0"0,-4 0 0,-8 3 30,-19 17-118,-4 6 96,-15 5-7,-8 2 119,-15 0-29,-5-3-78,-1-7-168,6-7-95,10-10-1232,11-12 1327,22-13 0,-7 1 0,12-6 0</inkml:trace>
  <inkml:trace contextRef="#ctx0" brushRef="#br0" timeOffset="37712">18863 4464 14577,'-17'44'-374,"-1"-1"1,7 1 0,10-4-1582,33 3 1955,10 2 0,-19-22 0,-6-6 0</inkml:trace>
  <inkml:trace contextRef="#ctx0" brushRef="#br0" timeOffset="37909">19090 4675 13978,'0'3'745,"-1"15"-734,-6 41-11,4-28 0,2 1-681,0 16 1,1 0-3979,0-14 1,0 0 4658,0 11 0,0-4 0,0-12 0,0-9 0</inkml:trace>
  <inkml:trace contextRef="#ctx0" brushRef="#br0" timeOffset="38166">18444 5207 14857,'38'12'-47,"-1"0"1,-3-1-1,-8 5-25,-14 22-52,-6 2-55,-7 1 22,-7-4-347,-2-7-274,-2-14-2028,3-6 2806,6-9 0,2-1 0,1 0 0</inkml:trace>
  <inkml:trace contextRef="#ctx0" brushRef="#br0" timeOffset="38560">18740 5279 16163,'-25'29'5,"0"0"1,-4 24-236,62-25-190,8 5-404,-10-8 1,2 1-157,15 8 512,-18-13 1,0-3-1348,2-7 274,-5-6 1357,-8-13 184,-4-4 1736,-3-9-392,-2-1-161,0 3-478,-1 4-330,-1 6-151,0 3-140,-4 4-84,2 1 0,-4 1-11,3 3-73,-1 8-5,1 7 89,-2 9-96,-1 5 85,-2-1-17,-7 0 28,-5-6 34,-7-4 39,-3-6-73,1-6-118,8-4-812,3-4 930,8-4 0,1 2 0,1-2 0</inkml:trace>
  <inkml:trace contextRef="#ctx0" brushRef="#br0" timeOffset="38718">18832 6117 8612,'0'0'0</inkml:trace>
  <inkml:trace contextRef="#ctx0" brushRef="#br0" timeOffset="38867">18751 6549 11934,'0'0'0</inkml:trace>
  <inkml:trace contextRef="#ctx0" brushRef="#br0" timeOffset="39008">18792 6857 13614,'-2'33'-1104,"-2"-8"1,7-23 0</inkml:trace>
  <inkml:trace contextRef="#ctx0" brushRef="#br0" timeOffset="39276">18792 6857 10813,'29'47'109,"0"1"1,0-1 0,-2-3 0,-2-1 0,-11-6 159,-27 15-39,-11-3 1213,-10-5-1438,-3-7 29,-2-8 624,5-7-658,5-9 211,10-6-2008,18-20 2038,33-20 0,-14 11 0,15-8 0</inkml:trace>
  <inkml:trace contextRef="#ctx0" brushRef="#br0" timeOffset="39458">19017 7130 15855,'0'-5'627,"0"1"605,0 4-1266,-47 8-61,35 9-168,-32 13-263,52 8-214,7 0-274,15-5 1014,15-6 0,-19-15 0,4-2 0</inkml:trace>
  <inkml:trace contextRef="#ctx0" brushRef="#br0" timeOffset="39816">19177 7264 14919,'4'-2'403,"-1"0"-380,-3 2-79,20 33-45,-9-7 95,13 29 1,-18-18 5,-4-8 0,-1-10-6,-1-10-336,0-4-598,2-31 620,3-2 320,4-27 286,5 7 235,5 3-107,4 11-151,3 11 157,1 13-189,3 5-159,0 13-21,0 6-18,-4 11-33,-5 9-67,-10 3-101,-5 2-135,-8-3-430,-8-5-158,-2-8-577,-8-14 1468,-1-39 0,10 19 0,0-23 0</inkml:trace>
  <inkml:trace contextRef="#ctx0" brushRef="#br0" timeOffset="40892">19462 4330 13043,'0'-5'756,"0"1"750,0 4-1388,66-17 51,-25 12-400,8-3 0,2 0 495,10 7-228,-29 0 0,0 2-30,28 4 44,-5 5 84,-11 9-73,-9 6-55,-9 4 0,-7 0-6,-7-2 0,-3-3 0,-5-3 512,-1-1-473,-2 4 45,-1 7 134,0 12-83,0 12-359,-1-22 0,0 2 226,-1 5 1,0 0 14,-1 4 0,0 2-619,0 5 1,-1 2 601,-1 8 0,1 2-586,0-13 1,0 2-1,1 0 649,-1 6 1,1 0 0,-1 1 63,1 3 0,0 1 0,0-2-30,1-3 0,0 0 0,1-3-256,0-7 1,0-1 0,1-3 304,-1 12 0,1-5-15,0-10 1,0-3-60,0-3 1,0 0 22,0 0 0,0 1-17,0 3 1,2 0 49,0 3 1,0-1-56,1 2 0,1 1-9,1-1 1,0 0-63,0 0 0,0 0 1,1 1 0,-1-1 13,0 1 1,0-1 583,0 0 1,-1 0-599,0-3 1,-1 1-3,-1-2 0,0-1 0,0-3 0,-1 0 384,-1-3 0,1-1-384,-1 23 6,0-10 415,0-10-382,-5-8 1437,-10-2-1073,-3-7 382,-9 0-539,6-5 132,-3-1-305,4 0-62,3-2-6,4-2-5,5-2-50,2-2-34,1-2-45,0 0 90,-1 1 5,-2-2 34,-1 1-5,0 0 5,1 0-6,1 0 6,2 2-224,2-3-128,1 1-337,-1-1-415,-4-2-531,-9-14 1635,-21-22 0,17 15 0,-8-9 0</inkml:trace>
  <inkml:trace contextRef="#ctx0" brushRef="#br0" timeOffset="-175665.73">1943 15280 14477,'-10'-17'364,"3"4"-174,5 11 264,2 1-286,-2 1 107,0 3-68,-4 14-202,-5 22 12,-1 12 0,-2 5 2,3-6 1,-1 1-574,1-7 1,0 2 0,0-3 620,-1 6 0,0-4 22,1-5 1,-1-2-220,1-2 0,0-1 164,-9 21 5,3-12-22,3-15 0,5-11-17,3-9-90,4-6 1172,2-2-1082,0-9 239,6-11-339,3-21-180,5-19-171,-6 23 0,0-1 386,0-4 1,-1-1 64,-1 2 0,0-1-34,-1 3 1,0 1 33,-1 4 0,0 1 28,4-28-255,2 4 221,0 6 6,2 5-106,-2 10 106,-2 10 6,-1 8-6,-1 7 781,1 4-793,0 1 253,0 1-336,2 1 44,-1 2 46,1 0 5,1 1 33,3 0 7,3 0-40,3 0 196,2 0-191,0 4 96,2 6 101,0 9 95,0 11 45,-1 9-158,-1 12-341,-10-21 0,-1 0 244,-1 4 0,-1 1-14,1 0 0,-1 1-48,-1 0 0,1 0-22,-1-3 0,0 1 2,0-1 1,-1-2 33,7 27-39,-2-7 6,-2-10-6,-4-8 5,0-13 46,-4-8-1,1-6 0,-2-4-940,1-1-678,-8-3 1568,-9-15 0,5 10 0,-4-9 0</inkml:trace>
  <inkml:trace contextRef="#ctx0" brushRef="#br0" timeOffset="-175310.73">1776 15888 14051,'-13'-11'610,"7"2"-526,18 6 258,7 1 11,5 0 6,8-1-180,8 1-5,7-2-174,4 0 0,-2-2 5,-6 1-5,-9 1 112,-10 0 39,-9 2-95,-7 1-5,-4 1-46,-3 0-761,0 0-986,3-5 1742,6-9 0,-4 6 0,3-4 0</inkml:trace>
  <inkml:trace contextRef="#ctx0" brushRef="#br0" timeOffset="-174960.73">2694 15504 13637,'5'0'666,"-1"0"779,-4 0-924,65-9-101,-21 2-743,6 1 0,2-1 326,-19 3 0,-1 1-1,0 0 1,1 1-139,28-2 136,-7 1-112,-10 1-465,-10 1-594,-14 1 1171,-9 0 0,-8 0 0,-3 0 0</inkml:trace>
  <inkml:trace contextRef="#ctx0" brushRef="#br0" timeOffset="-174741.73">2816 15900 14723,'0'4'263,"0"-1"421,0-3-208,63-14-56,-23 6-678,7-2 0,2 0 314,10 1-28,1 1-28,-5 3 0,-6 2 102,-10 1-634,-10 1-656,-12 1-1971,-9 0 3159,-6 2 0,-2-1 0,0 1 0</inkml:trace>
  <inkml:trace contextRef="#ctx0" brushRef="#br0" timeOffset="-172660.73">4302 13882 9045,'-36'44'430,"0"0"0,0 0 1,1 0-1,2 2 0,4-1-198,4 11 1,6 3-943,4-9 0,1 3 0,2 3 874,3-9 0,2 2 0,0 2 0,1 0-251,0 5 1,2 2 0,0 1 0,1-1 236,1 2 0,0 0 0,1 1 0,1-1-36,2-2 1,2 1 0,0-1 0,2-1-45,-1-1 0,0-1 0,2 0 0,1-1-21,1-3 0,1-1 1,1 0-1,1-1-5,-1-3 1,1 1 0,1-1 0,0-1 16,3 11 1,2 0 0,-1-2 14,0-3 1,0 0-1,1-3-97,-2-3 1,0-2 0,1-2 93,5 16 0,-1-4-73,-2-7 0,0-3 0,-2-6 0,0 0 491,-1-3 0,0 0-494,2 0 0,0 1 3,1 1 0,0 0-157,1-2 0,1-1-260,-1-1 0,3-3-1171,10-3 0,6-6 1588,-1-15 0,-1-3 0,23 8 0,-16-28 0</inkml:trace>
  <inkml:trace contextRef="#ctx0" brushRef="#br0" timeOffset="-171857.73">5354 15146 13558,'-12'40'169,"-1"1"1,1-1-1,-7 20 1,0-2-33,2-15 0,1-2-612,0 0 0,-1-1 590,3-4 0,-1-2 42,-9 21 335,6-14-492,5-16 150,7-11-312,3-9 56,3-4 44,0-13 62,7-21-123,-2 1 0,2-4-180,1-9 0,2-3 222,1-5 0,-1 0 81,-1 3 0,0 1 22,3 2 1,0 3-38,-4 12 0,2 2 26,12-21-11,-5 27 11,1 10-11,-1 7 45,3 6 134,6 18 163,5 14-191,-11-4 0,-1 4-179,2 5 0,0 2 92,1 5 1,0 1-35,0 2 1,-2-1-31,-1-2 0,0-1-165,-3-3 1,0-2 164,-3-6 0,0-1-157,7 18-431,-10-11-874,-4-12 1462,-6-8 0,0-11 0,0-2 0</inkml:trace>
  <inkml:trace contextRef="#ctx0" brushRef="#br0" timeOffset="-171717.73">5276 15680 14678,'-6'0'140,"1"0"-145,5 0 5,82-1-45,-25-4-950,-14 1 1,7 0-1,-2-2 995,16-7 0,-7-1 0,-22 5 0,-2 1 0,3-1 0,0-1 0</inkml:trace>
  <inkml:trace contextRef="#ctx0" brushRef="#br0" timeOffset="-171556.73">5835 15583 14660,'5'59'97,"-1"1"0,1-6 1,4-7-98,17-4-34,4-10-789,8-15-549,3-19-6072,0-22 7444,-5-20 0,-17 15 0,-8 1 0</inkml:trace>
  <inkml:trace contextRef="#ctx0" brushRef="#br0" timeOffset="-171443.73">5956 15365 12589,'7'-4'0,"-1"1"0</inkml:trace>
  <inkml:trace contextRef="#ctx0" brushRef="#br0" timeOffset="-171083.73">6446 15400 16208,'-6'38'294,"1"0"1,-1 0 0,3-2-138,11 22-671,4 2 520,9-2-1,1-3 6,1-5-5,-6-4 152,-5-5-113,-7-4 76,-3-2-116,-10 0 79,-4 1 17,-10-3-62,-2-1 17,-1-7 238,2-8-294,1-8-490,4-6-887,1-11-657,-1-31 2034,5-4 0,2-2 0,-1-9 0,4 19 0,1 0 0</inkml:trace>
  <inkml:trace contextRef="#ctx0" brushRef="#br0" timeOffset="-170934.73">6156 15622 16028,'40'-15'175,"1"1"0,-1-1 0,18-7 0,-4 3-374,-19 5 1,-2 2-707,1-1 1,-1 2-1218,23-8 2122,-11 5 0,-22 7 0,-11 4 0</inkml:trace>
  <inkml:trace contextRef="#ctx0" brushRef="#br0" timeOffset="-170600.73">6724 14486 14491,'39'44'90,"1"0"0,-1 0 1,0 0-1,-1 2 1,0 1-1,-2 1 1,-3 1-68,-5-1 1,-4 1 0,-2 0 0,0 1-958,0 0 1,-2 1 0,-1 0 0,-1 0 1021,-3-3 0,-2 0 0,-1 0 0,-1-1-25,-1 12 1,-1 0 0,-3-2 202,-2-7 0,-1-1 0,-2-2-129,-6 16 0,-2-2-44,0-13 0,-2-4-68,-4-8 0,-3-2 1019,-15 18-1038,-2-9-6,-2-6-128,4-10-1423,4-11 2290,8-19 1,9 0 0,4-7-1</inkml:trace>
  <inkml:trace contextRef="#ctx0" brushRef="#br0" timeOffset="-169668.73">7435 16335 14992,'-41'-44'824,"9"10"-824,32 33-6,0 1 6,4 3 6,7 10 44,6 13 12,3 17-62,0 12-809,-3 6 809,-4-2 6,-4-10-6,-4-11 5,-2-16-5,-3-10 0,1-7-117,-1-4-169,0-12 842,0-10-573,0-19 17,2-12 0,2-4 34,5 6 11,4 13-6,1 12-34,3 13-5,1 7 40,1 5-29,3 10 50,-1 9 13,0 13-74,-2 8-85,-4 1-324,-5-1-929,-2-12 1338,-3-10 0,-1-11 0,-2-5 0</inkml:trace>
  <inkml:trace contextRef="#ctx0" brushRef="#br0" timeOffset="-169551.73">7849 16356 13576,'60'19'-204,"0"1"1,-4-2 0,-5 1-732,4 10-7402,-7-3 8337,-10-4 0,-19-10 0,-9-6 0</inkml:trace>
  <inkml:trace contextRef="#ctx0" brushRef="#br0" timeOffset="-169401.73">8103 16351 14012,'-8'-2'151,"1"-1"-151,7 3-28,0 0 28,-27 62-50,18-23-699,-5 7 0,1 3 749,12-15 0,3-3 0,-1 4 0,2 0 0</inkml:trace>
  <inkml:trace contextRef="#ctx0" brushRef="#br0" timeOffset="-169009.73">8467 16212 12819,'12'55'313,"0"0"1,-1-3 0,0-4-197,-2-16 1,-1-3 151,8 26 5,-4-8-139,-3-12-79,-3-10-28,-3-12-28,-2-6-79,0-6-279,-1-20 201,0-8 34,1-24 16,4-5 107,6 1 34,6 6 22,8 14 11,2 13 28,5 11-11,2 7 84,1 10 146,-1 12-23,-3 12-128,-6 14-147,-13-10 1,-1 2-56,0 15-227,-5-17 0,-3 0 266,-15 13 0,9-21 0,-10-2 0</inkml:trace>
  <inkml:trace contextRef="#ctx0" brushRef="#br0" timeOffset="-163283.75">9939 15622 13289,'-7'-4'2409,"1"1"-1703,6 3-96,0 0 68,2-7-393,20 4-83,22-4-172,-10 6 1,2 1-712,8 0 1,2 0 680,1 0 0,1 0-17,-2 0 1,0 0-411,2 0 1,-2 2 0,-6 0 0,-1 1-381,-3 1 1,-3 1-1417,8 11 2223,-29 4 0,-12-7 0,-10 0 0</inkml:trace>
  <inkml:trace contextRef="#ctx0" brushRef="#br0" timeOffset="-163089.75">9928 15884 17036,'57'0'28,"-1"1"0,-2-1 0,-2 0-28,-14-1 0,-1 0-397,0 0 0,-2 0 100,-1 0 1,-2 0-227,25 0-514,-11 0-315,-10-5-373,-14-9 1725,-9-21 0,-10 15 0,-3-8 0</inkml:trace>
  <inkml:trace contextRef="#ctx0" brushRef="#br0" timeOffset="-162848.75">10454 15675 14269,'-27'-33'1221,"16"6"-655,37 27-263,18 0-130,11 6-458,-22-1 1,1 1 337,1 3 0,1 1-28,-1 1 1,0 1 27,-3 0 0,-2 1 65,20 11 503,-17 2-212,-16 1-247,-11 6-151,-15 5-5,-11 8-6,-14 3-274,14-25 1,-1 0-511,-21 22-159,14-12-2356,10-9 3299,16-15 0,3-5 0,1-5 0</inkml:trace>
  <inkml:trace contextRef="#ctx0" brushRef="#br0" timeOffset="-162416.75">11550 15574 13117,'-24'44'177,"0"0"0,0 0 0,1-3 0,1-1 0,3-2-18,2 1 1,3-4-98,0-3 0,2-3-17,-5 16 485,7-18-604,6-15 135,3-8-151,5-9 71,9-21-681,4-25 0,2-9 383,-4 10 1,1-1-86,-3-1 1,1-3 0,-2 4 401,-2 4 0,-2 4 120,-1 5 1,-1 3 75,3-16 5,0 17-22,1 10 219,2 15-208,3 6 454,7 16-145,7 14-62,6 25 40,-14-19 1,-2 2-282,1 5 0,0 0-56,-1 2 0,0-1-6,-3-1 1,-1-2-43,-1-3 0,-1-2-58,6 22-34,-4-12-6,-5-10-262,-2-9-640,-5-8-330,-4-8 1238,-26-12 0,17 2 0,-17-6 0</inkml:trace>
  <inkml:trace contextRef="#ctx0" brushRef="#br0" timeOffset="-162258.75">11475 15900 16269,'56'-19'86,"1"1"0,-3-1 0,-2 3-173,-16 8 0,-2 1-499,0-1 0,0 0-190,-3-1 1,1 0 775,-1-2 0,-1 0 0,2-2 0,-4 0 0</inkml:trace>
  <inkml:trace contextRef="#ctx0" brushRef="#br0" timeOffset="-161651.75">12065 14643 14096,'-6'0'941,"1"0"-717,8 39 0,9 15-101,3 5-688,-6-16 1,1 6-1,1-4 568,2-6 0,1-3-3,-1-1 0,-1-1-39,12 24 540,-5-11-753,-6-12-2,-6-14-362,-9-16-45,-12-19 538,-9-15 123,-7-14 414,0-1 135,8 4 472,9 10-920,7 11 50,19 8-90,9 7-21,20 0-35,9 3-5,6-1-300,3 2 204,-5-3-100,-7-3-89,-12-6-40,-11-9-1047,-18-36 1372,-19 6-77,0 14 1,-4 1 1224,-22-8-375,0 11 185,5 14-459,11 11-359,9 5 140,7 11 661,5 13-488,9 20-223,2 16-242,-1-22 1,0 1 114,-1 0 1,0 1-31,-1 0 0,-2-1-42,0-2 0,-1-2 8,-1 24-39,-1-10 0,-2-11-655,3-2-208,2-10-285,6 1-208,13-10 1356,22-1 0,-20-7 0,9-2 0</inkml:trace>
  <inkml:trace contextRef="#ctx0" brushRef="#br0" timeOffset="-161358.75">13310 15460 17604,'62'-1'43,"0"0"0,-2-1 0,-5 2-225,-17-1 0,-2 2-320,-1-1 1,-2 2-1510,21 12-7820,-14 4 9754,-22 12 0,-9-13 0,-9-3 0</inkml:trace>
  <inkml:trace contextRef="#ctx0" brushRef="#br0" timeOffset="-161175.75">13348 15884 18257,'47'0'117,"0"0"1,-1 0 0,-2 0-112,18-1-6,-1-2-1295,-7 0 897,-12 0 65,-12 0-686,-15 3 1061,-14-1 1,-3 1 0,-4 0 0</inkml:trace>
  <inkml:trace contextRef="#ctx0" brushRef="#br0" timeOffset="-156200.75">14509 14699 9156,'43'-14'278,"0"1"0,-3 0 0,-4 1-278,5-2 0,18-4 0,-24 8 0,5 0 0</inkml:trace>
  <inkml:trace contextRef="#ctx0" brushRef="#br0" timeOffset="-156099.75">15002 14613 6893,'0'0'0</inkml:trace>
  <inkml:trace contextRef="#ctx0" brushRef="#br0" timeOffset="-155316.75">15002 14613 15987,'-60'9'155,"0"-1"0,4 0 0,6-1 52,0 3-44,-1-2 10,-3 4 90,-1-2-596,-2 1 423,3 0-51,3-2-33,5 2-6,8-3 229,7-1-229,11-2 117,6-3-117,7 0 48,4-2-42,2 2 349,1 1-355,-1 4 0,-1 9 5,-2 15-5,-1 17 0,2-17 0,0 3-294,0 4 0,-1 2 294,2 2 0,0 0-11,0 2 0,1 0-897,0 5 1,1 2 904,-1 4 0,1 2 3,-1 4 0,0 2-171,1-21 1,-1 0 0,0 3 175,-1 13 1,0 3 0,0-1-4,0-11 0,1-2 0,0 3-302,-1-4 1,0 3 0,1 0 0,-1-3 301,1 1 0,1-2 0,-1-2 14,0 18 1,1-4-14,0-10 0,0-2 35,0-4 1,0-2-39,1 0 0,1-1 3,0 4 0,1 2 16,0 0 1,1 0 22,0 1 0,0-1 132,0-1 0,-1 0-152,0-2 1,0-1-21,-1-2 1,-1 0 183,0-2 1,-1-2-176,0 28-11,0-6 6,0-8 5,-3-5 1437,-1 8-1415,-1-18 398,-1 6-381,5-18 1374,0-2-1419,1-1 292,0-3-235,0-4-57,0-3 85,0-4-90,0-2 39,0-2-28,6 0 118,7 2-50,14 0 50,13 4 5,14 0-402,-22-2 1,1-1 284,3 0 0,2 0-17,3-1 0,0 0 28,1 0 0,0-1-26,-1-1 1,0 1-3,-2-1 0,-2 0-50,-4 0 0,-2 0-478,20 0-150,-17 1-531,-17 2 1209,-39 2 0,13-1 0,-20-1 0</inkml:trace>
  <inkml:trace contextRef="#ctx0" brushRef="#br0" timeOffset="-153483.75">14848 14257 14213,'-55'-1'353,"0"0"0,3 3 0,6 8-222,18 10 1,5 7-983,-4 7 0,1 5 991,-2 10 0,1 6-675,8-8 1,0 3 0,1 2 635,3-7 0,1 2 0,1 0 0,1 2-232,-1 4 0,1 1 1,0 1-1,2 1 247,0 0 0,0 1 1,2 1-1,1-2-11,1-1 0,1 0 0,1-1 0,1 1-41,-1-3 1,2 0-1,0 0 1,1-1-264,2-2 1,1-2-1,1 1 1,1-1 267,1 14 0,1 0 0,2-1-36,2-3 1,1 0 0,2-1-19,1-1 0,1-1 0,1-1-15,-1-4 0,1-1 0,1-1 1,-1-3 1,0-2 0,0-1-2,7 12 0,0-4 103,-3-7 1,0-2-104,0-4 0,0-1 0,0 0 0,1 0 0,1 2 0,0 0 0,-1 0 0,0 0-3,-1-4 0,-2 0 1088,11 22-1085,-8-15 2041,-7-13-2052,-6-11 1680,-4-9-2219,-3-4 9,-1-3-1420,0-11 2047,1-31 1,0 21 0,0-18 0</inkml:trace>
  <inkml:trace contextRef="#ctx0" brushRef="#br0" timeOffset="-152690.75">16410 15041 13485,'-17'50'161,"0"0"1,0 0 0,0 0-1,1-2 1,-1 0 0,2-1 0,0-2-50,1 4 0,1-2 0,1-1-668,-5 13 1,1-2 695,5-12 0,0-3-14,3-9 1,0-2 175,-3 15 104,-2 2-485,7-23 263,0-3-268,6-20 78,5-14-78,5-19-50,4-21-26,-5 16 0,-1-2-118,0-3 1,0-1 249,-2 1 0,0 1-3,-1 0 1,0 1 4,-1 6 1,0 2 36,2-26-5,1 9 5,0 7-6,0 9 1,0 6 84,2 12 50,2 6 1143,5 6-1154,3 8 684,6 8-438,3 13 95,6 15-855,-2 8 544,-14-21 1,-1 0-90,-1 0 0,0 0-143,-1 1 1,0-1 72,13 25 5,-6-6-5,-1-6-50,-5-6-443,-1-7-672,-3-5-364,-4-7 692,-4-6 837,-21-6 0,13-4 0,-14-1 0</inkml:trace>
  <inkml:trace contextRef="#ctx0" brushRef="#br0" timeOffset="-152524.75">16272 15689 15233,'55'-21'-8,"1"0"1,-3 3-1,-4 4-479,8 12-2394,5 2 2881,-25 2 0,-2 1 0,3-2 0,1 5 0</inkml:trace>
  <inkml:trace contextRef="#ctx0" brushRef="#br0" timeOffset="-152016.75">17167 15745 14124,'2'51'380,"0"-1"1,1 0 0,2-5-162,12 14-824,2 0 695,2-7 106,-4-4 45,-2-8-73,-6-7 168,-5-6-336,-2-6 156,-12-4-83,-6-2 22,-16-3 337,-8-2-175,-4-4-66,-3-2-191,3-3 0,5 0 140,10-1-1221,10-1-1148,10-9 1165,10-26 1064,7-2 0,2-1 0,-2-8 0,9-13 0</inkml:trace>
  <inkml:trace contextRef="#ctx0" brushRef="#br0" timeOffset="-151833.75">16884 15817 16398,'55'-19'65,"-1"0"1,0 2-1,-2 2-244,-11 6 0,-1 2-1036,0 1 1,0 2 777,-3 1 0,-1 1-1327,25 3 1909,-7 16 0,-28-11 1,-5 10-1</inkml:trace>
  <inkml:trace contextRef="#ctx0" brushRef="#br0" timeOffset="-151609.75">17698 15819 14544,'-4'51'541,"0"1"1,1-5-1,1-6-384,-2-6-157,3-7-39,1-10-28,9-6-157,5-7-426,12-4-851,6-33-5226,1-9 6647,-18 4 1,-3-1-1,4-3 1,-8 5 0</inkml:trace>
  <inkml:trace contextRef="#ctx0" brushRef="#br0" timeOffset="-151359.75">17755 15548 15255,'22'-2'-22,"-2"0"22,-8 3 39,-3 0 28,-3 0 270,-4 0 721,-1-1-968,-12 0-90,-3-1-73,-10-2-493,1-2 566,-1-1 0,13 2 0,0 2 0</inkml:trace>
  <inkml:trace contextRef="#ctx0" brushRef="#br0" timeOffset="-150991.75">17156 14724 15866,'36'24'-9,"0"-1"1,0 1 0,15 9-1,-5-2-13,3 6-281,-5-2-335,-8-7-186,-11-9-480,-12-8-1749,-6-15 3053,-7-13 0,0 5 0,0-2 0</inkml:trace>
  <inkml:trace contextRef="#ctx0" brushRef="#br0" timeOffset="-150666.75">17486 14750 14857,'2'54'301,"0"-1"0,-1-2 0,1-4-245,-2 11-51,-2-5-5,-3-9 0,-2-9-45,-1-11-167,1-12-371,0-6-644,-2-16 253,-1-14 627,-3-21 347,-1-13 57,1-3 441,3 7-195,2 17-91,4 14-100,2 14 241,2 6 319,1 3-269,6 8 151,2 8-408,7 12-90,0 7-51,6 21-61,-7-16-454,2 9-727,-12-26 1237,-2-9 0,-3-7 0,-1-5 0</inkml:trace>
  <inkml:trace contextRef="#ctx0" brushRef="#br0" timeOffset="-150533.75">17243 15092 15827,'51'-21'-257,"0"-1"1,0 0-1,-3 5 1,-1 1 0,-2 3-1,0 2 1,-4 3-1,17 4 1</inkml:trace>
  <inkml:trace contextRef="#ctx0" brushRef="#br0" timeOffset="-149858.75">18243 14546 15989,'-3'-5'650,"0"1"-421,3 4-133,51 1-85,-10 4-11,1-1 0,3 1-328,-13 1 0,-1 1 323,26 6 5,-6 0 89,-8 2-50,-18-5 101,-7 3 6,-15-1-46,-3 8-10,-4 15 106,-2 15-211,2-16 0,0 2 130,0 7 0,2 7-64,2-6 1,2 7 0,1 1 0,0-2-37,1 7 0,1-2 0,1 3-480,0 0 1,1 5-1,0-1 1,0-4 486,2-1 1,-1-3-1,0-1 0,0-3 1,0-1-1,-2-1-5,0-3 0,-1 0 0,0-2-319,1 16 1,-1-1 317,-2-5 1,0-1 3,-1-6 0,-1-3 13,-1-4 1,0-2-129,0-1 0,0 0 165,-2-1 0,-1 1-34,0 1 1,-1 0-32,-2-2 1,-1-1 62,-8 26-29,-2-12-34,-5-12 604,-3-8-603,-5-8-6,-4-7-50,-4-8-62,-6-3 78,-5-12 28,-1-5-44,-1-12 44,5-1-195,7 4 1473,12 2-2975,12 7-5282,34-13 6985,7 10 0,4-4 0,-10 14 0</inkml:trace>
  <inkml:trace contextRef="#ctx0" brushRef="#br0" timeOffset="-149267.75">19275 16316 13121,'1'-9'1244,"0"2"-948,-1 7-49,0 0-247,2-3 89,2 13 141,2 6-68,2 22-89,1 10 40,-2 6-63,-1-2-50,-4-9 0,-1-12 0,-1-12 0,0-8 0,0-7-90,0-4-78,0-15-17,0-12-201,0-23 257,0-11-282,2 29 0,1-1 411,7-25-39,9 12 269,7 16-135,4 13-6,4 10 1,2 5-45,2 12-45,-2 8 5,-3 17 119,-6 8-108,-7 7-16,-8 2-84,-7-3-408,-4-5-1020,-5-18 1512,-8-9 0,5-14 0,-4-3 0</inkml:trace>
  <inkml:trace contextRef="#ctx0" brushRef="#br0" timeOffset="-149099.75">19810 16323 15737,'48'38'-107,"0"-1"1,-4-3-1,-5-3-665,-4 3-953,-3-4-1753,-4-4 3478,-4-10 0,-13-7 0,-4-7 0</inkml:trace>
  <inkml:trace contextRef="#ctx0" brushRef="#br0" timeOffset="-148942.75">20131 16374 14691,'-28'35'203,"1"-1"0,0 0 0,-10 13 0,3-2-461,11-11 1,4-3-881,-1 9 1276,-2 0 1,22-31 0,0-6-1</inkml:trace>
  <inkml:trace contextRef="#ctx0" brushRef="#br0" timeOffset="-148380.75">20387 16388 13939,'23'17'538,"-1"6"-303,-3 12-22,0 5-90,-3 2-67,-3-2-51,-5 3-5,-3-16 0,-3-2-123,-2-19-297,0-3 370,2-17 50,1-7 89,5-9 1,2-3-84,7-20-232,-2 16 1,1 0 231,12-13 28,1 6 27,2 9-61,-2 9 6,1 9 27,-1 7 63,-1 6 10,-1 3 34,-2 6 680,-2 11-394,0 11-79,-4 14 124,0 5 111,-3 4-196,-3 0-156,-3-1-45,-1-1-23,-3-1-61,0 1-39,0-2 27,-2 0-16,0-5-39,-2-6-29,-1-8 51,-1-9-56,0-9 6,0-4-6,0-4-1148,0-1-689,0-8 1837,0-20 0,0 13 0,0-10 0</inkml:trace>
  <inkml:trace contextRef="#ctx0" brushRef="#br0" timeOffset="-146083.75">21793 14123 11665,'-1'-57'-163,"-3"11"163,-1 40 213,-3 2 314,0 3 123,2 0-208,2 1-156,3-1 307,0 1-402,1-2 145,-1 1 5,0-1-94,-4 2-46,1 0-82,-5 0-24,-2 1-45,-3 5-44,-3 2 27,-1 6 163,0 1 107,1-1 33,5-3-219,4-5-117,2-2 0,5-3-1367,0 0 947,5-1-28,-1 0-358,4 0-241,-4-6-2487,0-1 3534,-1-8 0,-2 7 0,0 0 0</inkml:trace>
  <inkml:trace contextRef="#ctx0" brushRef="#br0" timeOffset="-145542.75">18070 15259 10973,'54'-19'0,"0"1"0,0-1 0,0 0 0,-1 1 0,-8 2 0,-5 2 0,1-1 0,14-3 0,-1 0 0,1 0 0</inkml:trace>
  <inkml:trace contextRef="#ctx0" brushRef="#br0" timeOffset="-144550.75">19979 14352 15597,'47'-6'5,"0"-1"1,0 2 0,-2-2-54,-9 0 0,-2 1-271,1 0 0,0 1-1387,3 2 1,-3 3-4030,7 9 5735,-8 10 0,-30-4 0,-4-2 0</inkml:trace>
  <inkml:trace contextRef="#ctx0" brushRef="#br0" timeOffset="-144408.75">20095 14518 15339,'38'-8'-159,"0"0"0,2 0 1,0 0-271,2 1 1,1-1-961,1-1 0,-1 0-183,-3-1 1,-2 0 1571,-4-1 0,-3 0 0,3-2 0,-15 4 0</inkml:trace>
  <inkml:trace contextRef="#ctx0" brushRef="#br0" timeOffset="-144159.75">20489 14132 16396,'38'23'33,"0"0"1,-1-1-1,5 6 1,0 1 0,-6-1 5,-10-5 0,-4 0 38,8 5 1,-5 0 112,-6 1 306,-9-6-160,-18-1-280,-17 3-56,-21 4-269,16-13 0,-1-1 120,-2 0 1,0 0-180,3-2 1,1-1-1237,-15 8-1269,27-2 2833,53 1 0,-18-8 0,25 0 0</inkml:trace>
  <inkml:trace contextRef="#ctx0" brushRef="#br0" timeOffset="-143140.75">22127 13581 14460,'-45'-2'145,"1"-1"1,0 3 0,2 2 470,-17 7-711,-2 7 521,3 0-51,6-2 227,10-2-299,8-4-34,10-1-219,8-3-44,5 1-6,5 1 304,-2 5-315,1 9-34,-4 8 45,0 12 0,-1 12-508,0 9 536,7-27 0,0 2 42,2 0 0,0 1-12,0 1 1,2 0-9,0-2 1,0 1 10,1-3 1,-1 0-62,1 27 84,0-6-45,4-10-39,1-6 0,4-8 0,0-4 0,1-6 0,0-4 515,3-3-515,4-2 56,3-1-12,8-1 12,2-2-50,7 0 5,2-1-5,0-1-51,11 2-67,-18-3-28,3 1 28,-21-3-112,-7-1-364,-4 0 209,-2-1 0,-1-1 0</inkml:trace>
  <inkml:trace contextRef="#ctx0" brushRef="#br0" timeOffset="-142475.75">22495 13896 13754,'-26'53'539,"0"1"1,1-3 0,4-1-417,11-14 1,1-2 52,1 0 0,1-1 138,-5 24-191,4-12-123,2-16 0,4-12-106,1-10-141,1-5 63,0-11-276,7-19-235,3-20 213,-2 13 1,1-4-194,-1-2 1,0-1 674,0 2 0,-1-1 2,0 3 1,-1 2 177,3-18-40,0 16 28,-2 15-84,-2 12 100,3 6 275,-1 3 1014,5 2-235,16 29-846,-2 1-196,-6-2 0,-1 3-726,10 23 692,-3 1-5,-3-4-73,-5-7-84,-4-8 0,-3-9-168,-4-2-649,-4-13-399,-1 2-918,-14-9 2312,-20 1 1,12-4 0,-10 0 0</inkml:trace>
  <inkml:trace contextRef="#ctx0" brushRef="#br0" timeOffset="-142316.75">22390 14294 16062,'35'-15'13,"-1"-1"0,-1 2 0,-1 1-500,10 0-387,-2 2-537,-2-2 1411,-1-2 0,-16 7 0,-3-1 0</inkml:trace>
  <inkml:trace contextRef="#ctx0" brushRef="#br0" timeOffset="-141792.75">22813 13672 15227,'-2'33'102,"0"0"1,1 0 0,0-1-69,4 27-34,0-8-51,1-9-89,-2-14-145,0-10-40,-2-10 146,1-5-701,-1-12 376,0-10 504,0-13 129,0-10 106,0 3-190,0 7 106,1 10-11,9 8-134,6 6-6,10 3 0,4 1 0,3 2 0,-2 1-129,-1 1-168,-5-1 6,-4-4-39,-5-4 39,-7-8-164,-4-8 455,-4-5 1003,-4-10-387,-1 13 84,-1 2-436,0 18-225,3 5-28,1 4 426,1 13-50,3 13-242,2 19-100,4 10-45,-1 3-20,-3-24 1,-1 0-749,2 13-861,2 1 1629,0-30 0,-3-10 0,1-6 0</inkml:trace>
  <inkml:trace contextRef="#ctx0" brushRef="#br0" timeOffset="-141382.75">23214 13581 13648,'0'-7'745,"0"0"-740,0 7 477,0 0-477,38-1 102,-12 1-68,10 0 0,1-1-39,-1 1 6,7 0 27,-24 0 180,-7 1 174,-6 3 28,-4 9 430,-1 11-285,-1 18-241,0 18-587,2-24 1,-1 2 317,1 4 1,1 1-18,1 0 1,1 0 11,0 1 0,1 0-9,0-3 1,0 0 2,0 0 0,0-2-14,-1-3 1,0-2 35,2 28 23,-3-12-50,-3-9 16,-6-7 1,-7-7-23,-12-7-28,-9-6 0,-9-7 0,-3-4 708,0-3-713,6-2-488,11 0-1607,14-6 2100,32-3 0,-12 5 0,19-2 0</inkml:trace>
  <inkml:trace contextRef="#ctx0" brushRef="#br0" timeOffset="-141084.75">23753 14435 14891,'0'-6'723,"0"1"72,0 5-683,12 48-78,-5-21-34,2 5 0,0-1 0,0-8-28,2-9-196,0-9-342,3-7-470,1-36-1955,-1-12 2935,-7 8 0,-2 1 1,1-6-1,-3 10 1</inkml:trace>
  <inkml:trace contextRef="#ctx0" brushRef="#br0" timeOffset="-140916.75">23867 14211 14981,'-4'-5'319,"1"0"-409,3 5-2217,-1-1-5484,-1 1 7791,0 0 0,-1 0 0,2 1 0</inkml:trace>
  <inkml:trace contextRef="#ctx0" brushRef="#br0" timeOffset="-140699.75">24128 14708 12393,'5'4'2128,"-1"-1"-217,-4-3-1833,-2 25-72,-2-6-6,-1 23-224,0-14-488,2-3-173,2-5 885,1-6 0,0-7 0,0-4 0</inkml:trace>
  <inkml:trace contextRef="#ctx0" brushRef="#br0" timeOffset="-140300.75">24562 14421 15810,'0'4'224,"0"-1"-174,0-3-38,26 54-7,-12-20-191,4 5 0,0 2 326,-2 4 95,-4-1 165,-4-6-125,-5-6 209,-2-9-36,-1-4-236,-5-6-60,-2-3 265,-5-4-204,-1-3-140,1-1-73,3-2-67,2 0-471,3 0-1024,3 0-1541,0-19-2627,4-3 5730,1-19 0,0 19 0,0 3 0</inkml:trace>
  <inkml:trace contextRef="#ctx0" brushRef="#br0" timeOffset="-140098.75">24451 14394 16280,'-3'-3'493,"1"1"599,2 2-644,64-17-218,-23 10-732,6-3 0,2 0 513,5 5-11,-6 1 258,-11 2-442,-12 1-214,-10 1-375,-9 0 773,-23 14 0,12-11 0,-13 10 0</inkml:trace>
  <inkml:trace contextRef="#ctx0" brushRef="#br0" timeOffset="-138909.75">21989 15620 14717,'-1'-4'3910,"0"1"-3489,1 3-416,0-2-5,12 1 6,9-1-6,15 2 0,8 0-95,1 3-382,0 2-559,-5 3-1138,-10 2 2174,-7 3 0,-12-5 0,-7 1 0</inkml:trace>
  <inkml:trace contextRef="#ctx0" brushRef="#br0" timeOffset="-138707.75">21944 15874 18117,'57'0'59,"0"0"1,-4 1 0,-5-1-54,3 3 0,-8-1-6,-8 3 0,-11-2-152,-8 1-884,-6-1-986,-5-1 2022,-1-6 0,-2 3 0,-1-3 0</inkml:trace>
  <inkml:trace contextRef="#ctx0" brushRef="#br0" timeOffset="-137774.75">23533 15865 13793,'4'-6'1849,"-1"1"-1457,-3 5-56,0 0-56,-52 68-855,37-40 1,-1 1 680,-7 8 1,-4 5 0,5-1 35,3 1 1,5-1-37,-2 1 1,2-1-51,4-6 0,0-2 280,-7 22-336,7-17 0,4-17-101,3-11-128,2-7 72,7-14-22,9-24-155,-3 0 1,1-6-322,2-9 0,-1-4 458,-3 14 1,0-2 0,-2 1 115,3-16 0,-1 3-59,-1 12 0,-1 3 145,5-22 102,-1 23-18,2 8 35,-1 5-7,1 11 1657,-2 5-1276,11 10 384,-3 18-389,9 16-306,-18-7 1,-1 4-395,1 5 0,-1 2 288,0 3 1,0 1-32,-2 1 1,0-1-35,0-3 1,0-1-6,-1-5 1,0-1-35,2 1 1,1-2-320,2 6-890,1 0-409,-9-28 1641,-5-11 0,-3-8 0</inkml:trace>
  <inkml:trace contextRef="#ctx0" brushRef="#br0" timeOffset="-137614.75">23479 16205 17227,'41'-16'1,"-1"-1"1,0 1 0,-1 3-226,-8 7 0,0 2-515,28-3-885,-8 4 1624,-6 2 0,-22 1 0,-4 0 0</inkml:trace>
  <inkml:trace contextRef="#ctx0" brushRef="#br0" timeOffset="-137125.75">24226 15314 16234,'40'47'54,"0"-1"0,-3-2 1,-5-3-55,-1 9-6,-7-6-358,-5-11-243,-7-9-525,-3-12-249,-5-6-87,-1-34-6233,-2-9 7701,-1 3 0,0 0 0,0-4 0,0 6 0</inkml:trace>
  <inkml:trace contextRef="#ctx0" brushRef="#br0" timeOffset="-136707.75">24475 15287 14800,'-11'43'204,"0"1"1,0 0-1,-5 17 1,2-5-180,6-24 1,0-3-26,-7 23 0,4-11-219,4-14-529,3-13-221,2-7-1095,2-41-64,0-7 2128,0 3 0,0-3-379,1 4 0,-2 1 1527,-1 0 0,-1 3 96,-2-20-619,-3 19-417,4 19-29,1 9-45,2 14 241,-3 13-179,-1 16-184,-1 16 44,-3 4-56,1-2-73,1-9 615,0-10-810,2-12-309,0-8-330,-1-9 318,0-4 589,-2-3 398,-2-2 605,2-2-191,0-3-62,4 0-425,1 3-168,2-1-73,6 1 224,10-3-151,12-3-157,14-4-330,6-4-1186,12 2 1516,-22 8 0,-3 1 0,7-1 0,-1 4 0</inkml:trace>
  <inkml:trace contextRef="#ctx0" brushRef="#br0" timeOffset="-136224.75">24050 16541 17300,'-3'43'145,"1"10"-120,2-21 1,0 2-303,0 2 0,0 0 277,0-1 0,0-2 0,0 25 11,0-14 248,0-14-102,-3-10-9,-3-10-148,-8-5-5,-5-5-147,-4-13-570,-4-12-99,11-3 0,2-4-2236,-1-3 1,2-1 3056,-2-9 0,2 2 0,-2-5 0,6 13 0</inkml:trace>
  <inkml:trace contextRef="#ctx0" brushRef="#br0" timeOffset="-136065.75">23849 16404 15423,'44'-2'73,"-1"0"0,0-1 0,-3 1-645,18-3-232,-24 4 1,1 0 803,8 0 0,-1 0 0,5 1 0,1 0 0</inkml:trace>
  <inkml:trace contextRef="#ctx0" brushRef="#br0" timeOffset="-135850.75">24460 16626 14981,'8'40'364,"0"-1"0,0-2 0,-4-4-364,-9-3-28,2-3-566,1-7-414,8-9-1703,7-5 2711,8-10 0,-8 3 0,-2-3 0</inkml:trace>
  <inkml:trace contextRef="#ctx0" brushRef="#br0" timeOffset="-135423.75">24883 16474 16101,'0'51'34,"3"-8"-40,1-25-83,2-6-264,2-3-477,2-5-855,3-18 1685,6-35 0,-8 22 0,0-18 0</inkml:trace>
  <inkml:trace contextRef="#ctx0" brushRef="#br0" timeOffset="-135180.75">24972 16194 16902,'-4'-7'-168,"2"2"118,2 5 234,0 0-184,-5-2-476,-2 0-212,-8-1 688,-6 1 0,9 2 0,-2 0 0</inkml:trace>
  <inkml:trace contextRef="#ctx0" brushRef="#br0" timeOffset="-129926.73">6207 17797 12617,'4'0'1031,"-1"0"-891,-3 0-56,0-3-84,-7 1 0,-5-1-6,-10 2-44,-7 1 100,-6 9-27,-5 8 313,-2 13 156,2 11-100,14-7 0,3 3-305,7-9 1,2 1-48,-3 10 0,4-1 111,6 12-61,5-4-51,13-4 112,5-5-89,16-6-51,8-4-6,7-6-5,4-6-619,1-6 244,1-5-387,-1-2-898,3-16 1660,-21-4 0,-2-1 0,4-3 0,1-12 0</inkml:trace>
  <inkml:trace contextRef="#ctx0" brushRef="#br0" timeOffset="-129613.73">6602 18013 12937,'-44'7'1366,"8"16"-1030,28 8 0,6 4-135,-2 0 1,3 1-93,9 10 1,5-1-107,-3-14 0,3-2-1,8 5 1,3-5-3,18-8 0,0-11 12,-1-14-7,-6-17-5,-7-15 56,-12-20-282,-11 24 1,-2-2 186,-5-2 0,-3 1 13,-3 1 1,-3 1-3,-2 4 0,-4 1-375,-23-12-572,1 16-553,0 13 1528,2 21 0,17-7 0,5 11 0</inkml:trace>
  <inkml:trace contextRef="#ctx0" brushRef="#br0" timeOffset="-129229.73">6807 18066 12668,'23'-35'78,"1"1"1,-2 1-1,-1 12 348,-1 24-197,3 16-106,3 14-117,0 18-190,-13-21 1,-1 0 236,-1 1 1,-1-1 134,6 27 8,-6-14-28,-2-12 39,-6-14-72,0-9-57,-2-4 218,0-4-285,1-11-5,4-10-6,2-19 0,8-15-410,-6 24 1,1 1 381,1 0 0,2 0 11,14-17 17,1 14 96,0 15 83,0 12-11,0 8 252,2 13-328,-9 9 1,-2 5-26,9 21 205,-12-13 1,-2-1-301,-3 11 28,-3-11-640,-4-13 640,3-11 0,-4-7 0,1-4 0</inkml:trace>
  <inkml:trace contextRef="#ctx0" brushRef="#br0" timeOffset="-128879.73">7794 18003 14286,'6'55'263,"1"1"0,-1-4 1,2-4-225,2-16 0,2-3-643,-1 1 0,0 0 610,12 28 128,-4-7 511,-6-9-421,-6-7 381,-4-10-403,-12-4 0,-8-6-6,-39-3-196,7-6 57,14-8 1,0-5-1027,-15-28 864,22-6 0,4-2 0,-3-6 1,15 17-1,-1 1 0</inkml:trace>
  <inkml:trace contextRef="#ctx0" brushRef="#br0" timeOffset="-128712.73">7500 18001 17845,'55'-21'-601,"1"0"0,-4 0 0,-2 2-808,-16 5 0,0 0 1300,5-3 1,-2 1 0,5-2 0,-2 1 0</inkml:trace>
  <inkml:trace contextRef="#ctx0" brushRef="#br0" timeOffset="-128329.73">8124 17839 14443,'3'48'226,"1"0"0,0-1 0,1-4-198,2-10 0,1-2-28,10 25-73,13-5 34,-5-26-51,11-5-201,-10-41-264,0-16 185,-15 5 1,-3-3-116,0-5 1,-2-1 378,-2-1 0,-2 0 106,-1 3 0,-1 2 560,-1-21 117,-4 21 225,0 17-516,-2 12-94,3 5-62,2 11 335,1 10 264,2 17-639,4 13-150,6 7-29,3 1-11,3-5-34,0-7-660,2-7-696,6-6 1390,17 1 0,-20-16 0,5-1 0</inkml:trace>
  <inkml:trace contextRef="#ctx0" brushRef="#br0" timeOffset="-127793.73">8930 17804 12225,'-44'-14'590,"-1"0"0,3 0 0,4 5 261,-5 17-308,5 9-228,11 14-237,12 13-72,9 4-6,18 0-45,8-4 45,16-9-163,6-10-268,-2-13 44,-1-7 191,-9-20-168,-9-36 364,-11 1 17,-8 14 0,-1 0 571,-7-2-84,0 12-403,0 14 5,2 11 135,9 20 230,11 19-301,-3-8 1,2 4-522,4 6 0,1 1 354,2 4 0,-1 1-3,-1-1 0,-1 0 16,-2-3 1,-3-1-168,-5-3 0,-2-2 151,1 26-95,-19-8 95,-11-13-180,-19-10 130,-11-13 50,-3-9 106,3-6 197,8-6-303,15-3-112,14-6 632,9-10-1153,29-24 633,1 5 0,3-1 0,7-7 0,-11 18 0,-1 1 0</inkml:trace>
  <inkml:trace contextRef="#ctx0" brushRef="#br0" timeOffset="-127412.73">9135 17682 15188,'-15'43'124,"-1"0"1,1 0 0,-4 8 0,10-6-153,21-10 0,9-7-202,18 0-258,0-13-167,-1-7 325,-4-14 207,-8-11 123,-8-28 56,-9 7 358,-10-11 286,-6 26-78,-3 10-112,-1 7-370,3 7-140,3 12-6,3 9-5,10 36-28,4-13-28,9 12-264,5-30-526,2-14-414,6-28 1271,-11-15 0,-2-5 0,3 0 0,-11 5 0,0 0 0</inkml:trace>
  <inkml:trace contextRef="#ctx0" brushRef="#br0" timeOffset="-127237.73">9492 17369 15216,'0'-7'532,"0"0"45,0 7-146,4 55 85,3-9-922,-1 2 1,0 3 424,1-12 1,-1-1 2,0 1 1,0-1-23,-2-3 0,0-1-163,3 26-477,-2-12-823,-3-12 1463,-2-13 0,0-12 0,-1-5 0</inkml:trace>
  <inkml:trace contextRef="#ctx0" brushRef="#br0" timeOffset="-127086.73">9418 17691 17613,'51'-16'-624,"1"1"1,-5 1 0,-4 2-2307,1 6-6901,-7 3 9452,-8 12 1,-16-5-1,-6 5 1</inkml:trace>
  <inkml:trace contextRef="#ctx0" brushRef="#br0" timeOffset="-126703.73">9685 17908 16286,'53'-11'216,"0"1"1,-4 0 0,-11 0-217,-18-1-140,-7 3-23,-7 1 62,-2 2-11,-3-1-168,-5-3 146,-8-3 134,-8-2 213,-8-1 537,-3 3-235,0 5-128,0 4 44,6 3-229,4 7-158,7 8-38,6 16 22,9 4 0,3 2-28,11 23-197,-3-19 0,2-1 191,18 5-27,3-12 27,0-11-145,2-8-152,-1-8-285,-1-3-716,-4-11-1968,-6-6 3272,-8-8 0,-9 6 0,-5 4 0</inkml:trace>
  <inkml:trace contextRef="#ctx0" brushRef="#br0" timeOffset="-124100.73">11047 17589 15732,'14'41'304,"0"-1"0,-1 0 0,-2-1-264,-1 21-40,-1-2 0,-3-7-174,-1-9-414,0-8-583,-1-6-778,-1-7-1652,-1-6 3601,-2-8 0,0-4 0,0-3 0</inkml:trace>
  <inkml:trace contextRef="#ctx0" brushRef="#br0" timeOffset="-123950.73">10877 17874 16885,'58'-10'-263,"-1"0"0,0 0 0,-2 3-583,-7 4 0,-2 2-3872,0 0 0,0 2 4718,-1 3 0,-2 2 0,4-1 0,-18 5 0</inkml:trace>
  <inkml:trace contextRef="#ctx0" brushRef="#br0" timeOffset="-123566.73">11428 18230 14762,'23'-25'-879,"-4"-23"761,-12 6 118,-6-18 56,-10 15 392,-7 5 73,-2 8-39,2 9-376,6 7-106,5 5 0,7 0 34,10 0 5,9-3-5,11 0-34,6 1 5,0 5-5,-2 3 34,-3 4-34,-6 5 5,-4 9 58,-5 9-58,-4 12 1,-4 7-1,-2 4-5,1 1-168,2-5-336,5-5-437,7-10-213,16-8 1154,-7-12 0,0-3 0,4 0 0,8-3 0</inkml:trace>
  <inkml:trace contextRef="#ctx0" brushRef="#br0" timeOffset="-122632.73">12112 17959 15177,'-43'-10'306,"0"0"0,3 0 1,6 3-307,13 9 0,4 10-12,9 9-38,4 12 44,12 7-150,8 1-215,12-2 7,7-7-11,3-7 90,-3-13 21,-3-5 102,-6-16-213,-7-11 50,-7-15 325,-6-10 11,-5 1 1109,-2 0-840,-2 20-280,0 6 73,0 16-207,2 2 184,5 7-44,4 0-6,6 7-51,2-2-38,0-4-130,-1-3 219,-2-4-5,-1-1-40,-2-2 45,-2-2 0,-1 0 11,0 1-11,0 2 6,3 3 5,3 9-11,2 7 0,3 11 0,-1 1 0,1 1 0,-5-6-123,4-3-40,-5-12-10,4-6 105,-4-20 68,1-11 6,2-16 240,0-2-167,0 5-68,-3 8-5,-1 14-6,-3 8 0,0 7 0,-3 1 5,2 2 85,-2 4 302,1 9-39,1 11-85,1 14 2,3 20-270,-1-19 0,2 4-46,-3-28 46,1-6-5,1-5-1,1-3-78,1-1 11,0-7 34,-2-4 39,-1-8 6,-1-2 286,-2-2-119,-3 7 29,1-1-101,-3 3-96,2-6-5,1-9-5,3-5-63,2-4 12,0 4 56,0 8 6,-1 7 5,1 10 56,4 5-11,3 3-56,7 3 62,4 6 33,3 8-61,1 9 33,-2 5-11,-1 12 11,-12-11 12,-4 7 5,-14-15 106,-13 1-100,-8 0-74,-12 1-10,-1-3-6,2-4-722,12-5-2129,10-6 2851,31-4 0,-13-3 0,16 0 0</inkml:trace>
  <inkml:trace contextRef="#ctx0" brushRef="#br0" timeOffset="-122175.73">13177 17962 15597,'1'-4'375,"0"1"-347,-1 28 0,0 15 6,2 8-930,0 2 0,0 3 960,1-18 0,0-3 26,5 30 396,-3-7-435,-2-8-6,-2-12 316,-1-10-361,0-11-118,0-7-190,0-5 592,-2-19-1001,-3-13 157,-6-28 470,6 22 1,-1-2-122,-1-4 1,2 0 294,0 0 0,2 0-42,0 4 0,1 1 305,0-25-68,2 12 24,5 12-1,3 5-156,7 10-95,4 6-46,2 9 526,5 3-497,1 6 13,3 10 4,-1 7-29,-10 7 0,-2 5 118,4 17-48,-9-13 1,-4 1 165,-5 12-185,-15-3-23,-9-7-50,-13-6-78,-24-9-667,19-10-1009,-2-13 1754,29-25 0,11 12 0,2-10 0</inkml:trace>
  <inkml:trace contextRef="#ctx0" brushRef="#br0" timeOffset="-121884.73">13547 17925 13099,'-4'-8'2391,"1"2"-1797,3 6 95,0 0-627,-50 55-57,48-21-5,-17 5 0,7 1 0,45-3-5,8-7-34,4-13-45,-3-9-34,-4-15 118,-6-13 123,-11-17-16,-9-15-482,-11-10 358,-7 30 0,-4 0 17,-13-26 0,-14 10-162,-1 16-2129,-5 27 2291,16 44 0,5-17 0,17 21 0</inkml:trace>
  <inkml:trace contextRef="#ctx0" brushRef="#br0" timeOffset="-121540.73">13767 18128 14275,'14'-52'-96,"-1"1"1,-1 4 0,-1 5 95,3 0 0,-3 11 152,-3 9 335,-2 9-179,-2 6 61,0 5-156,2 1 17,6 2-118,5 9-5,8 6-57,3 13-44,4 8 33,-2 7-33,-4 5-592,-5 3 586,-11 2 68,-4-2-135,-11-2 17,-10-5 50,-10-6 11,-10-9-11,-1-9-90,3-11-661,11-5-985,8-17 1881,29-21 0,-10 13 1,15-10-1</inkml:trace>
  <inkml:trace contextRef="#ctx0" brushRef="#br0" timeOffset="-121148.73">14179 18244 17480,'43'-22'-252,"1"0"0,-6 2 0,-6 2 246,-13-1 208,-7 2-208,-7-7-254,-2-4-384,-3-11-225,-3-5 253,-5-5 616,-6 4 112,-5 8 482,-3 14 276,-1 10-19,-2 8 101,-2 5-459,-1 13-252,1 8-73,5 21-83,6 9-394,8 11 311,6-30 1,2 0 0,4-1 0,3 0-3,11 25 0,11-10-6,-3-23 1,2-4-1,14 4-50,15-3 45,-19-17-57,-2-2-335,-5-1-588,-5 0-381,-7-9 1372,-7-14 0,-7 8 0,-3-5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11:46:42.0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5280 6457 15597,'-4'0'678,"0"0"487,4 0-1098,5 0 0,6 0-56,6-1-5,7-2-6,13-3 0,-6 0 5,9-1-5,-8 2 0,1 1 28,2-1 12,0 0-80,1-2 18,11-3 22,-3 0 45,-3 2-45,-8 0-45,-13 6 45,0-3 56,2 2-56,2-2 11,3-2-44,4 1 72,4-3-28,2 1-5,1-1-6,0 1 0,-2 0 0,-2 1 0,-3 1-6,-3 0 6,-1 1 0,-3 3 39,14-1-39,-9 1 6,12-2-6,-10-1 0,2 1-28,0-1 22,0 1 6,-1 1-5,-3 1 5,-1-1-6,-4 2-16,-1 0 16,-2 1 12,-1 0-1,1 0-5,0 0 0,2 0 6,2 0-6,1 0 0,3 0 0,2 0 0,2 0 0,1 0 0,2 0 0,2 0-6,-2 0 1,0 0 5,-3 0 0,-2 0 0,-3 0 5,-3 0-5,-6 0 6,-5 0-6,-5 0 0,-5 0 0,-1 0 588,-2 0-1299,-6-1-1390,-18-9 2101,-29-14 0,21 9 0,-11-4 0</inkml:trace>
  <inkml:trace contextRef="#ctx0" brushRef="#br0" timeOffset="11441">7531 6309 14404,'-1'-13'985,"-1"2"-828,1 11 113,0 0-265,-1 0-5,1 0-84,-3 0-135,0 0 85,1 0-51,-3 1 101,2 1 50,-2-1-38,4 1 77,1-2 29,5 1 61,2-1 28,5 0-28,2 0 57,4 0-62,2 0-40,3 0 40,4 0-85,1 1 51,4 1-44,1 1-12,4 0 39,1 1-78,3 1 39,0 0 0,2 0-12,2 1 57,-2-2-90,0 1 90,-1-2-45,-5-1 0,-1-1 6,-7-1-6,-3 0-56,-6 0 56,-2 0 0,-3 0 0,9 0 0,-4 0 0,9 0 0,-4 0 0,0 0 0,1 0 0,-1 0 0,0 0-6,-1 0 6,-1 0 0,-3 2-11,-3 1 11,-3 0 0,-5 0 0,-2-1 0,-3-2 34,-1 1 89,3-1 90,0 0 212,11 0-313,-1 0-106,7 0-1,-3-1 1,0-2-6,1 1 11,1-1 45,-1 0 17,1 1-28,-1 0-12,0-1 12,-1 0-34,1 0 23,-2-1-28,-1 2 38,-3-2-44,-5 3 213,-3 0 84,-4 1 297,-2 0-639,-8 0-896,-4-6 941,-15-11 0,13 7 0,-3-6 0</inkml:trace>
  <inkml:trace contextRef="#ctx0" brushRef="#br0" timeOffset="13006">9115 6399 14303,'-9'0'162,"2"0"-33,7 0 515,0 0-633,-16-36-5,11 24 5,-11-27 101,16 33 6,2 3 146,4-2-63,5 2 29,4-2-6,4-1 22,2 1 45,4-2-117,1-1-101,1 0 16,2 0 12,-1 2-34,1 0-11,0 1-50,0-2-6,1 2 0,-1-1 45,3 1 78,-1-2 39,4 2-61,0-1-17,2 0 39,1-1-83,-2 1 4,-1 1-44,-5 2-5,-4 2 10,7 0-5,-10 1 0,7 0 0,-9 0 6,1 0 44,1 0-10,1 1 27,2 0-17,3 1-44,2-1 27,1 1-21,15 0-12,-14 0 0,9 0 0,-19 1 0,-1-1 0,-4 1 0,1 0 5,-2 0-5,8 1 0,-8-2 6,5 0-6,-11 1 39,-4-3 6,-3 1 5,-3-1-431,-1 0 381,0-20 0,0 15 0,0-14 0</inkml:trace>
  <inkml:trace contextRef="#ctx0" brushRef="#br0" timeOffset="14731">10706 6459 14297,'57'-16'84,"-7"2"-44,-25 13 38,0 0-16,2 1 44,0 0-67,3-1 62,5 0-62,3 0 118,4 1-107,3 0 96,1 0 123,-1 0-50,-2 0-130,-1 0 219,-3 0-179,0 0-45,-1 0-39,0 0 89,-1 0-27,0 0 106,1 0-157,0 0-12,1 0-10,-2 0-34,-1 0 0,-4 0 28,-2 0 101,-4 0-45,-3 0-11,-5 0-12,-4 0 68,-5 1 61,-4 0 6,-2 0-2122,-3-1 1926,-9-8 0,7 7 0,-8-7 0</inkml:trace>
  <inkml:trace contextRef="#ctx0" brushRef="#br0" timeOffset="19028">24299 7345 13116,'-1'8'196,"0"-2"95,1-6 1154,0 0-1389,-3 0 33,0 0 163,-3 0 12,1-1-152,0 1-61,0-2 33,2 2-79,1-2 1507,1 2-1512,13 0 0,6 0-5,15-1 5,4 1-6,3-1 6,1 1 0,-1-1 0,-3 1 0,0-1 0,-4 1-6,4 0 6,0 0-5,3 0 5,22 0 0,-15 1 0,16 0 0,-23 2 0,-3-2 0,-5 1 0,-4-2-6,-7 1 1,-3-1-1,-5 0 6,-2 0 0,-1 0 0,-1 0 6,0 0-6,2 0 5,0 0-5,5 0 0,3 0 0,3 0 6,2 0-6,2 0 0,2 0 0,-2 0 0,1 0 0,-1 0-6,1-1 6,1 0 6,0-1-1,1-1-5,3 1 6,-1 0-6,1-1 0,-1 1-6,0 1 6,0 0 6,-2 1-6,1 0-6,13 0 6,1 0 0,0 0 0,-7 0 0,-17 0 0,-2 0 6,-6 0-6,-2 0 0,-2 0 0,0 0 0,2 0 6,1 0 44,5 0 0,1 0-50,3 0 0,0 0 0,-1 0 0,-1 0 0,-2 0 34,-2 0 39,0 0 11,0 0-11,2 0-6,0 0 22,2 0-21,0 0-24,-1 0-44,-2 0 12,-3 0 21,-4 0 29,-3 0-12,-3 0 1077,-1 0-2439,-5 0-1331,3-8 2643,-4-13 0,5 9 0,-1-8 0</inkml:trace>
  <inkml:trace contextRef="#ctx0" brushRef="#br0" timeOffset="48864">11602 7660 15664,'12'-46'2711,"-2"9"-2330,-10 39-140,-8 8-6,-9 19-123,-1-1 0,-2 5-1499,-8 15 0,-1 4 1409,7-12 1,0 3-1,-1-1-20,0 3 0,1 0 0,0-2 0,-6 14 1,3-3-3,7-12 0,2-3 33,-5 18-43,10-14-108,4-3-223,3-7-215,2-6 2074,2-16-1781,5-4 995,4-15-737,11-21-149,-5-1 0,-1-6-952,5-18 0,0-5 876,-5 13 1,0-1-1,0 0 125,0-2 1,-1 0 0,0 1 104,2-12 0,0 4-67,-5 17 0,-1 4 135,4-8-63,-3 22 152,6 5 61,4 4-50,5 4 1533,7 5-1292,4 2 160,4 13-362,1 10-22,0 20-232,-21-15 1,-2 1 166,1 5 1,-2 2-51,-2 2 0,-1 2-65,-1 2 1,-2 0 27,-2 1 1,-3 0-31,0-2 0,-2 1 16,-2-3 1,-1-1-20,0-4 0,-1-1-6,-2 22-307,-4-12-191,-5-9-644,-4-7-180,-4-5-621,-8-10-1518,-2-4 3605,-9-8 0,19 1 0,2-1 1</inkml:trace>
  <inkml:trace contextRef="#ctx0" brushRef="#br0" timeOffset="49031">11372 8305 15121,'56'-19'24,"1"0"0,-3 2 0,-2 3-301,-13 9 0,-2 3-3335,-1-1 1,0 2 3611,0 2 0,-4 2 0,5-2 0,-14 3 0</inkml:trace>
  <inkml:trace contextRef="#ctx0" brushRef="#br0" timeOffset="58498">12266 7709 10842,'-4'-2'1927,"1"1"744,3 1-1976,-22-8-6,15 5-213,-17-6-230,20 7 6,2 2-157,-2-1 23,2 1-113,0 0-5,1 0-5,-1 0-40,1 3 0,0 5 40,1 5 5,0 6-6,0 2 6,4-1-6,2 1 6,7-1-5,0 1 5,3 1-6,-2-1 1,1 0-1,-2-4 6,0-2 0,3-3-28,0-4 17,2-2-28,3-1 39,1-1-45,2-2 39,1 0 1,1-2-1,-4 2-33,5-1 5,-9 1 29,3-2 5,-8 1-6,-1 0-5,1-1-56,-1 1-1,-3-1 18,0 0 44,-4 0 1,1 0-29,0 0 29,1 0 5,2 0-6,2 0 0,-1 0-27,2 0-107,-2 0 45,-1 0 61,-2 0 28,-3 0 6,-2 0 532,-2 0-492,-4 1-35,0 1 79,-10 2-73,3 0 29,-5 2-29,0-1-11,-1 2 5,-4 2 1,-1 3-6,-4 1 6,1 0 44,-1 0 28,1-1-16,4 0 78,2-3-11,5-1-45,0-1-84,3 1-28,-1-1 28,2 1 0,-1-1 0,2 0 0,0 1 0,-1 0 0,0 3-6,0 0 6,0 3-5,1 0-7,0 2 12,0 1-5,-1 2 5,1 0 0,-3 2 0,1 1 0,-2 1 0,-1 0 0,3-4 0,1-1 0,3-2 0,2-1 0,1 1 0,2 0 0,1-2 0,1-1 5,0-5 7,0-1-7,2-5-5,0 1-56,2-2-325,-1 0-571,2-1-588,2-1-2370,0-7 3910,2-4 0,-4 3 0,-2-1 0</inkml:trace>
  <inkml:trace contextRef="#ctx0" brushRef="#br0" timeOffset="59222">13364 7935 14538,'13'-40'577,"0"0"0,-2 4 0,-6 6-347,-20 7-107,-10 8-78,-11 6 28,-6 4-68,-1 10 85,-3 16 78,3 16-274,23-9 1,2 4 281,1 5 1,3 3-722,2 3 1,3 2 589,2 2 0,3-1 5,0-1 0,4-1-86,4-4 1,4-2 105,1-5 0,3-4 20,24 18-57,8-19-98,6-13 149,4-10 23,0-18 78,-4-12-56,-28 2 0,-2-4-228,-3-4 0,-3-3 118,-5-4 1,-2-2 14,-2 0 0,-2-1 618,-6 3 1,-5 0-782,-9-4 0,-5 2-205,4 13 1,-2 3-333,-8-2 0,-1 4-1581,-8 7 2343,4 9 1,15 4-1,6 2 1</inkml:trace>
  <inkml:trace contextRef="#ctx0" brushRef="#br0" timeOffset="59782">13957 8347 14499,'56'-20'147,"1"0"1,-3 1-1,-4 2-147,-15 8 0,-3 1-3,0 1 1,-2-1-99,26-4-526,-7-3-941,-8 0 1568,-11-4 0,-14 9 0,-9 2 0</inkml:trace>
  <inkml:trace contextRef="#ctx0" brushRef="#br0" timeOffset="60007">14380 8019 14421,'45'7'705,"0"0"1,-1 1 0,-3 1-202,16 13-752,-27-10 0,1 1 489,26 14-236,-3 3 40,-14-4 390,-11-2 153,-16-5-111,-10-1-477,-20 0-22,-17 4-241,7-8 0,-2 3-719,-10 6 0,-2 3-94,0 0 1,1 2 1075,-2 4 0,3-2 0,-5 4 0,17-10 0</inkml:trace>
  <inkml:trace contextRef="#ctx0" brushRef="#br0" timeOffset="60856">15599 7560 17148,'28'57'181,"0"0"0,0 0 1,0-3-180,-4-11 1,0-2-819,1 2 1,1-2 815,-1-3 0,0-1 16,-3-7 1,-1-2-17,13 12 511,-11-16-573,-11-14 270,-5-6-572,-6-8-482,-10-11 292,-6-11 492,-11-13 920,-5-2-808,3 4-50,4 8-6,5 8 6,5 8 314,3 5-6,3 4-157,0 3-39,-1 1-112,-3 3 118,-6 7-17,-5 10 55,-8 11-38,-7 10-800,-2 4 682,-1 1 0,6-5-6,6-9-403,10-8-492,8-8-444,7-4 46,12-5-3121,7-3 4420,9-2 0,-8 0 0,-4-2 0</inkml:trace>
  <inkml:trace contextRef="#ctx0" brushRef="#br0" timeOffset="61148">16107 8282 12180,'39'-48'147,"1"-1"1,-3 5-1,-8 5 144,-16 6 387,-3 6 134,-7 9 363,-1 7-503,-2 6-354,0 4-178,0 15 267,0 10-250,0 22-107,0 9-346,1 6 263,4 0-589,2-9-667,6-9-637,8-19-1429,2-10 3355,5-12 0,-13-2 0,-3 0 0</inkml:trace>
  <inkml:trace contextRef="#ctx0" brushRef="#br0" timeOffset="61272">16532 8310 12247,'8'0'2302,"-2"0"-2262,-6 0-40,0 64-163,-5-33-148,4 11 1,-1 0 310,-3-4 0,4-17 0,1-2 0</inkml:trace>
  <inkml:trace contextRef="#ctx0" brushRef="#br0" timeOffset="61389">16866 8370 12640,'0'0'0</inkml:trace>
  <inkml:trace contextRef="#ctx0" brushRef="#br0" timeOffset="61515">17123 8333 14773,'6'3'-386,"-1"-1"-404,-5-2-1238,0 0 1,0 0-1</inkml:trace>
  <inkml:trace contextRef="#ctx0" brushRef="#br0" timeOffset="61632">17744 8305 9201,'0'0'0</inkml:trace>
  <inkml:trace contextRef="#ctx0" brushRef="#br0" timeOffset="61998">18110 7586 16267,'26'39'31,"0"1"1,0 0-1,-1-3 1,-1 0-1,-2-3-31,-3-2 0,-1-3 3,0 0 0,-1-2 762,10 20-771,-6-12-330,-7-9-279,-4-11-583,-4-8-250,-3-3 1448,-2-13 0,-1 6 0,0-7 0</inkml:trace>
  <inkml:trace contextRef="#ctx0" brushRef="#br0" timeOffset="62148">18357 7975 14309,'-42'16'485,"1"0"1,1 0-1,4 1 19,-5 14-313,3-3-191,9-4-348,10-7-520,9-2-711,13-6 1579,28-2 0,-18-4 0,15-1 0</inkml:trace>
  <inkml:trace contextRef="#ctx0" brushRef="#br0" timeOffset="62540">18457 8144 11200,'48'19'2017,"-11"4"-1659,-35 10 23,-2-2-224,0-6-79,0-8-44,0-7 89,0-5-123,0-4-95,4-4 95,4-11-79,7-11 6,6-16 73,4-6 0,4-1 40,1 7 116,-2 8-49,-1 12-51,-2 10-34,-1 7 17,-3 5 96,-3 13 106,-3 9-90,-4 18-73,-4 8-27,-4 4-51,-2 0-6,-1-7-39,0-10-632,0-12 677,0-13 0,0-7 0,0-4 0</inkml:trace>
  <inkml:trace contextRef="#ctx0" brushRef="#br0" timeOffset="62906">19324 7780 15593,'58'26'164,"-1"0"1,-2-2-1,-3 0-86,-17-6 1,-1 1-771,0-1 0,-1 0 796,-1-1 0,0 1 97,21 13 524,-10-7-585,-15-5 1244,-14 1-1210,-21-3 1,-15 10-141,-19 4-34,16-11 0,0 1 277,-2 1 0,-1 0-277,1 1 0,1 0-115,1-1 0,0-1-389,-17 17-583,10-7-1125,14-10-2163,9-8 4375,20-7 0,-8-4 0,7-2 0</inkml:trace>
  <inkml:trace contextRef="#ctx0" brushRef="#br0" timeOffset="63265">20741 7796 13441,'-48'-19'703,"-1"-1"1,5 4 0,4 12-20,-1 40 66,10 12-1228,13 12 632,11-28 0,4 1-31,4 0 0,3 0 14,4-1 0,4 0-81,3-3 0,4-2-39,5-1 0,3-3-17,1-3 0,2-3-48,3-2 1,0-3 5,-1-4 0,1-3 16,0-1 1,0-3 25,25-18-5,-8-14 5,-26-13 0,-7-7 2,-5 11 1,-3-1-290,-5-18 0,-5 1 337,-7 19 1,-5 4 19,-4 2 0,-3 4-70,-2 5 0,-1 3 124,-24-8-1003,1 15 879,0 21 0,22-4 0,2 9 0</inkml:trace>
  <inkml:trace contextRef="#ctx0" brushRef="#br0" timeOffset="86435">12297 9930 8634,'-5'0'869,"1"0"-964,4 0 95,-19 0 308,11 0-308,-13 0-78,16 0-23,3 1-101,1 3-1512,1 3 1714,0 4 0,0-5 0,0 0 0</inkml:trace>
  <inkml:trace contextRef="#ctx0" brushRef="#br0" timeOffset="132715">16127 15791 13698,'-4'-2'-325,"1"0"-78,3 2-751,-1 0 1154,-2 8 0,1-6 0,-1 6 0</inkml:trace>
  <inkml:trace contextRef="#ctx0" brushRef="#br0" timeOffset="145677">1274 16763 14633,'-14'-14'577,"2"4"-571,12 9-1,0 1-55,4 0 33,3 0 12,6 0 5,3 5 0,1 5 0,-3 10-6,-5 7 6,-3 6-6,-5 4 1,-10 4-46,-4 1 46,-11-4-1,-1-2 1,3-6-40,3-8-314,8-5-889,4-9 335,18-5 913,31-27 0,-20 17 0,17-17 0</inkml:trace>
  <inkml:trace contextRef="#ctx0" brushRef="#br0" timeOffset="145961">1573 16580 14236,'-33'40'130,"0"0"1,1-4 0,12-5-53,29-11-27,5-1-51,11-1 5,3 0-55,1-4 50,-2-1 0,-3-2 0,-2-2 0,-5 0-6,-1-2-139,-6-2-124,-3-2-140,-2-2-605,0-1-2721,-2 0 3735,3 0 0,-4 0 0,1 0 0</inkml:trace>
  <inkml:trace contextRef="#ctx0" brushRef="#br0" timeOffset="146261">2244 16583 14902,'50'-3'30,"-1"0"0,-1 0 0,-3 0-30,17-3-955,-2 0-14,-3 4 969,-2 4 0,-26-1 0,-5 3 0</inkml:trace>
  <inkml:trace contextRef="#ctx0" brushRef="#br0" timeOffset="146443">2408 16823 15765,'51'-9'-109,"0"-1"1,-3 2 0,-4 0-872,13-3 980,-23 6 0,-2 2 0,5-2 0,-1 2 0</inkml:trace>
  <inkml:trace contextRef="#ctx0" brushRef="#br0" timeOffset="147419">3714 15974 13413,'-47'10'537,"0"0"1,5-1-1,5-2-61,9-2-229,6-2-6,5-1-146,3 2-95,3-1-5,1 3-1,-2 1 6,1 2 79,-5 3-74,-1 2-5,-4 4 0,0 2 123,-1 1 146,2-3-112,7 1-95,3-2-57,7 5 152,1 9-56,3 12-68,7 12-278,-2-22 1,1 1 292,3 3 0,2 1 19,1 3 0,1 0-34,0 2 1,1 1-710,1 2 1,-1 1 708,0 1 1,-1 0 11,0 3 0,-1 0-388,-1-1 1,-2 1 345,0-1 0,-2 1 25,-1-2 0,0-1-26,-2-2 1,0-2 22,-1 0 1,-1-2 10,1-3 0,-1-1-2,1 0 0,0-2-26,0-1 0,0-1-133,2-1 1,0 0 135,0 0 1,0-2 21,8 31-33,0-6 6,-1-4-6,-2-8 0,-1-9 434,-2-9-440,1-9 1320,-2-7-1314,3-5 870,0-3-870,3-2 347,4 0-342,3 0 1,4 0-6,6 0 6,6 0-1,5 0-5,6-2 6,3-2-6,3-3-185,0-1-666,-2 0-931,-2-4 1782,-2-6 0,-21 7 0,-5-2 0</inkml:trace>
  <inkml:trace contextRef="#ctx0" brushRef="#br0" timeOffset="148036">4305 16090 14930,'42'-25'594,"-1"3"-589,-8 18 97,-2 1-63,-6 3 17,-7 0-56,-7 9-22,-6 5 22,-5 15 61,-10 8-61,-5 5-11,-9 0 11,0-7 0,3-10-11,5-10-348,8-9 359,28-18 0,-14 8 0,18-11 0</inkml:trace>
  <inkml:trace contextRef="#ctx0" brushRef="#br0" timeOffset="148231">4639 16106 14658,'-26'28'-28,"0"1"0,-6 21-415,63-28-806,16-2-2504,1-2 3873,4-9 1,-25-3 0,-8-5 0</inkml:trace>
  <inkml:trace contextRef="#ctx0" brushRef="#br0" timeOffset="148472">4891 16268 13228,'6'-8'140,"-1"2"-146,-5 6-16,4-68 22,-3 39 162,1-12 1,0 3 458,-2 20 326,0 9-482,0 6-336,0 3-45,0 9 218,0 11-16,4 19-169,5 15-117,-3-23 0,2 0 0,2 1 0,-1-1-5,9 26-460,0-8-1171,-8-2-3752,-3-6 5388,-6-4 0,-1-16 0,0-9 0</inkml:trace>
  <inkml:trace contextRef="#ctx0" brushRef="#br0" timeOffset="148820">4320 16846 14594,'43'-14'-15,"0"-1"0,-4 0 0,-5 6 15,-6 12 45,-6 9-45,-9 6 11,-5 12-11,-11 2 0,-11 3-56,-11-2-39,-10-3 90,-4-6-1,3-8-44,4-7-454,12-4-964,10-15 1468,32-25 0,-14 16 0,18-14 0</inkml:trace>
  <inkml:trace contextRef="#ctx0" brushRef="#br0" timeOffset="148998">4688 16758 14549,'-40'32'312,"0"0"0,5-4 0,5-3-312,12-6-23,9-6-27,5-4-129,15-4-309,9-1-604,28-3 1092,-7-5 0,-1 0 0,6 2 0,8-8 0</inkml:trace>
  <inkml:trace contextRef="#ctx0" brushRef="#br0" timeOffset="149270">4884 16902 14197,'59'0'-68,"-13"1"63,-36 10-1,-6 11 17,-11 38 370,-5-11-205,4-16 1,-2-1 361,-8 1-359,7-10-179,4-9 275,5-7 16,12-4-17,9-2-274,14-1-117,10 0-538,4 0-948,0-1 1603,0-3 0,-23 2 0,-4-3 0</inkml:trace>
  <inkml:trace contextRef="#ctx0" brushRef="#br0" timeOffset="149430">4790 17448 14617,'-2'4'-1764,"0"-1"753,2-3 1,0 0 0</inkml:trace>
  <inkml:trace contextRef="#ctx0" brushRef="#br0" timeOffset="149555">4895 17626 14589,'-2'17'-280,"2"-8"0,-2 0 0</inkml:trace>
  <inkml:trace contextRef="#ctx0" brushRef="#br0" timeOffset="149670">4882 17871 15832,'0'8'516,"0"-2"-516,0-6-426,0 0 0,0 0 0</inkml:trace>
  <inkml:trace contextRef="#ctx0" brushRef="#br0" timeOffset="150005">4882 17885 14085,'6'54'16,"1"1"1,-1-4 0,3-6 61,10-7-27,-6 5 38,-5 5 23,-5 2-22,-10 0-40,-9 0-50,-11-5 90,-10-4-17,-3-8 100,1-7-100,3-8-73,11-7-677,10-6-891,10-7 1568,28-21 0,-16 14 0,16-14 0</inkml:trace>
  <inkml:trace contextRef="#ctx0" brushRef="#br0" timeOffset="150200">5009 18246 14129,'-35'21'420,"0"0"0,4-3 0,9 1-414,16 2-12,11 0-66,11-3-438,11-1-554,19-9 1064,-12-8 0,-2-2 0,6 0 0,4-5 0</inkml:trace>
  <inkml:trace contextRef="#ctx0" brushRef="#br0" timeOffset="150588">5227 18262 13816,'0'-5'-151,"0"1"156,0 4-5,0 5 0,1 7 73,0 7 33,1 4-16,0-1-23,-1-5-67,-1-8-11,0-5-101,1-4-28,1-1 134,2-6 1,3-5-6,2-10 11,2-3-6,1-3 6,3 4 22,-1 3-16,2 6-6,0 6 6,-1 4-6,0 3 5,-2 2 40,-3 4 11,-1 6 34,-3 10-79,-2 8 28,-2 7-39,-1-1 6,-1-1-6,0-10-476,0-10 476,0-9 0,0-5 0,0-1 0</inkml:trace>
  <inkml:trace contextRef="#ctx0" brushRef="#br0" timeOffset="151515">5352 15625 14852,'-1'-9'341,"0"1"-341,1 8 62,0 0 28,73 21-1606,-27-8 1535,7 3 1,3 1-18,-23-5 1,-3-1 122,2 2 0,-1 1-125,-1 0 0,-2 1 0,23 15 0,-8-2 208,-10-2 27,-7-7 101,-7-4-129,-7-4 73,-4-4 1354,-3 5-1415,-2 2 225,2 13-326,0 7-29,2 11 12,1 12-82,-4-26 1,1 3 27,3 21 1,1 3-585,-3-14 0,0 1 540,4 17 0,1 0-1,-4-17 1,0-2 28,1 2 0,0 0 44,0 2 1,0 1 2,1 1 1,-1 1 41,1 2 1,0 1-71,0 1 1,0 0-26,-1-1 1,1-1 18,-1-1 1,0 0-26,-1-4 1,0 0-3,-1-4 0,0-1 5,-1-2 1,0-2-206,-1-2 1,0-1 184,0 0 1,0-2 0,-1 1 0,0 0 33,1 0 1,0 1-37,0-2 0,0 2 0,2 12 0,1 0 0,-3-12 0,1-1 0,0 8 0,0 0 0,1 9 11,-4-6-6,0-6 1,-2-8 28,-1-9 16,-7-4 992,-7-6-1036,-11 0 408,-9-1-414,-5-1 0,-4-1 0,1-1 0,6-2 0,7-1-286,11-3-560,7-1-856,7-5 1702,2-26 0,1 19 0,1-18 0</inkml:trace>
  <inkml:trace contextRef="#ctx0" brushRef="#br0" timeOffset="152022">7223 17223 17927,'47'0'60,"-1"0"1,0 0-1,-2 0 1,1 0-1,-3 0-60,6 0 0,-1 0-807,-1 0 1,1 0 526,-3 3 0,0 0-493,-4 0 0,-2 1-1972,24 8 2857,-17-2 1,-22-4-1,-12-3 1</inkml:trace>
  <inkml:trace contextRef="#ctx0" brushRef="#br0" timeOffset="152290">7716 17064 17596,'40'5'110,"1"-1"0,-3 2 1,-2 2-106,13 15 79,-4 4-44,-6 3 161,-9 1 12,-12 1 28,-9 3-135,-17 2-10,-15 6 16,-17 2-575,15-20 1,-2-1 478,-1-1 1,2 0-17,-22 18-454,15-6-1304,15-10-158,35-9 1916,14-9 0,4-4 0,4 1 0,22-3 0</inkml:trace>
  <inkml:trace contextRef="#ctx0" brushRef="#br0" timeOffset="152582">8792 16957 16667,'42'22'85,"0"0"1,-3 0 0,-7 3-41,-7 25-481,-10 8 438,-9-26 1,-4 0 31,-4 0 0,-3 1-34,-3-1 0,-4-1 5,-3-2 1,-3-2 44,-25 19 12,2-13-62,5-14-191,11-10-685,12-13-1028,20-35 1904,14-4 0,4-1 0,-2-11 0,-1 19 0,0 0 0</inkml:trace>
  <inkml:trace contextRef="#ctx0" brushRef="#br0" timeOffset="152782">9104 17008 16342,'-41'30'534,"-1"-1"0,6-1 0,7 1-366,11 14 11,12 1-73,24 0-123,10-16 1,6-3-46,-3-7 0,2-3-485,13 3 1,2-4 56,-14-7 0,0-6-387,-1-6 1,-1-7 876,4-15 0,-3-2 0,3-3 0,-4-18 0</inkml:trace>
  <inkml:trace contextRef="#ctx0" brushRef="#br0" timeOffset="153326">9505 16279 15322,'-3'51'299,"1"-1"0,0 2 0,0-3-190,1-8 0,2-1-579,1 2 1,1 0 488,0-2 1,0-1-1,2-2 1,0-2-20,3 22 336,-2-12-341,-4-17-52,-1-12-402,-1-10-259,0-8 388,-5-10 867,-1-6-330,-5-9-201,2 4 66,3 1-66,4 7 0,1 1 5,7 1-11,6-3 0,9-1-6,6-2-67,4 1-184,0-5-830,-2-2-122,-3-11-578,-10-5 308,-7-5 1479,-6-1 2291,-7 5-655,-2 10-472,-6 9-178,1 10-235,2 6-337,3 5-218,4 1-89,1 1-51,1 8 347,0 13-241,0 20-86,1 4 0,1 2-29,-1-11 1,0 1-127,1 11 1,-1-2 84,0 2-6,-1-15 0,0-11-571,0-9-460,0-6-1069,2-3 2100,8-3 0,-5 0 0,5-1 0</inkml:trace>
  <inkml:trace contextRef="#ctx0" brushRef="#br0" timeOffset="153631">10115 16906 19708,'59'-8'4,"-1"-1"0,-3 2 0,-5 1-335,10 3-212,-7 2-516,-14 1-1019,-14 9 2078,-12 17 0,-10-11 0,-3 9 0</inkml:trace>
  <inkml:trace contextRef="#ctx0" brushRef="#br0" timeOffset="153814">10158 17198 18880,'55'-3'13,"0"0"0,-4 1 0,-4-1-13,6 0-91,-6 2-379,-7 0-488,-8 1-755,-11 0 1713,-9 4 0,-7-3 0,-4 3 0</inkml:trace>
  <inkml:trace contextRef="#ctx0" brushRef="#br0" timeOffset="155135">11486 16659 9341,'0'6'599,"0"-1"-750,0-5 184,-16-15-33,9 8 0,-13-12 17,14 13-67,-1 0-118,0 2-544,2-2 712,-1-1 0,4 3 0,0 0 0</inkml:trace>
  <inkml:trace contextRef="#ctx0" brushRef="#br0" timeOffset="155835">11550 16502 9296,'8'-4'1518,"2"1"201,10-6-1231,-3 2-197,6-2-134,-10 5 240,-3 0 270,-6 3 189,-2-1-390,-2 2-321,-10-1-94,-7 1 50,-15 0 39,-12 0 134,-6 0 146,-6 0-505,-2 0 253,2 1-62,3 1-66,7 0-29,7 3 34,9-3-45,8 2-6,8-2 0,5-1 6,6 0 276,1-1-276,2 0 28,-1 3-28,0 2-6,-2 8-27,1 7 27,1 13 6,0 14-6,1 11-274,0-24 1,0 2 279,0 1 0,1 1 67,2 1 0,1 2 14,4 21 0,3 2-47,-2-16 0,1 1-295,-1-7 0,0 3 1,-1-4 296,2 2 0,-1-2-33,-1-3 0,0-1 0,-1-4 0,0-1 2,4 21 1,-3-10-1,-3-12 7,-2-7 55,-2-9 452,-1-4-519,0-3 895,0-1-895,0-1 0,0-1-11,0-3-28,0-1 33,3-1 1,8 0 5,7 0 61,11 0-55,6 0-6,2 0 6,0 0-6,-3 0-84,-6-1-499,-3 1-699,-9-1-662,-5 0 1944,-6-3 0,-4 3 0,-1-2 0</inkml:trace>
  <inkml:trace contextRef="#ctx0" brushRef="#br0" timeOffset="156409">11983 16930 14790,'28'-11'235,"2"3"-235,11 12 118,-3 5-45,-3 8-34,-9 6 45,-9 5 22,-8 5-100,-9 6 33,-13 2-39,-9 1 6,-10-4 27,-15-6-195,16-15-801,3-5-807,24-20 1770,34-22 0,-20 14 0,18-13 0</inkml:trace>
  <inkml:trace contextRef="#ctx0" brushRef="#br0" timeOffset="156602">12384 17001 14717,'-36'31'564,"0"-1"0,4-3 0,7-1-513,17-3-51,5 0-40,16 1-38,8 0-392,19-1-399,8-5-1241,12-3-3760,-2-5 5870,-2-5 0,-26-2 0,-11-2 0</inkml:trace>
  <inkml:trace contextRef="#ctx0" brushRef="#br0" timeOffset="156867">12633 17372 13603,'24'-42'-2,"0"0"0,-1 4 0,-6 7 165,-10 12 565,-2 6 50,-3 8-352,-1 2 11,-1 3-437,4 11 107,1 7 49,5 16-116,3 10-40,0 2-28,1-1-6,-4-10-274,-2-10-342,-5-12 650,-1-7 0,-2-5 0,0-1 0</inkml:trace>
  <inkml:trace contextRef="#ctx0" brushRef="#br0" timeOffset="157158">12629 16599 16527,'52'21'44,"1"0"1,-5-2 0,-5 0-45,-4 3-5,-7-4-354,-6-2-341,-8-3-398,-7-4-280,-6-4 1378,-8-3 0,2-2 0,-4-1 0</inkml:trace>
  <inkml:trace contextRef="#ctx0" brushRef="#br0" timeOffset="157342">12900 16626 14555,'-18'10'610,"0"11"-434,8 12 1,2 3-177,-5 15 0,5-18 0,1-3-241,1-4-464,4-10-673,0-12 1378,-2-29 0,2 16 0,-2-18 0</inkml:trace>
  <inkml:trace contextRef="#ctx0" brushRef="#br0" timeOffset="157491">12900 16626 14162,'-21'42'-110,"0"-1"1,0 0 0,-9 16 0,10-12-927,22-23 1158,0-9 1,-2-7 0,0-4 0</inkml:trace>
  <inkml:trace contextRef="#ctx0" brushRef="#br0" timeOffset="157601">12718 16851 14101,'-3'-3'549,"1"1"-543,2 2-6,53-27-420,-8 4 264,9-5 1,0 0-1,-11 6 1,5-2-1</inkml:trace>
  <inkml:trace contextRef="#ctx0" brushRef="#br0" timeOffset="157984">13330 16872 13569,'-1'-8'376,"0"2"-225,1 6 218,0 0-245,53 22-29,-31 5-70,9-3 0,-3 3 70,-16 24 169,-7 3-119,-5-2-38,-8-6-35,-4-6-16,-5-12-56,0-10-207,7-10-974,3-13-443,7-31 1624,10-4 0,1-1 0,-5-8 0,4 17 0,0 0 0</inkml:trace>
  <inkml:trace contextRef="#ctx0" brushRef="#br0" timeOffset="158150">13562 16893 16112,'-15'45'-67,"1"1"0,2-7 0,10-6-511,36-3-603,17-17 1181,-13-8 0,-2-2 0,7-2 0,3-1 0</inkml:trace>
  <inkml:trace contextRef="#ctx0" brushRef="#br0" timeOffset="158459">13874 17045 14908,'3'-2'-112,"-1"0"-34,-2 2-50,56-10 118,-38 22 72,40 3 12,-54 30 22,-9 7 218,-7 4-33,-5-2 297,-5-5 689,-3 3-1160,10-22-39,2-2 0,12-22 39,12-4 34,9-2-73,15 0-238,-4-1 0,2 1-154,15-3-270,12 1 170,-30-2-623,-14-4 1115,-7-14 0,-8 10 0,-1-8 0</inkml:trace>
  <inkml:trace contextRef="#ctx0" brushRef="#br0" timeOffset="158677">13974 16583 15037,'0'-4'739,"0"1"-683,0 3-61,60 42-1,-30-16-175,8 4 0,0 2-4,-8 3-407,-7-1-606,-2-6-264,-7-12 1462,-4-10 0,-6-7 0,-2-2 0</inkml:trace>
  <inkml:trace contextRef="#ctx0" brushRef="#br0" timeOffset="158860">14235 16594 13110,'-5'-3'644,"1"1"359,4 2-555,-32 68-409,17-29-378,-5 6 0,0 1 345,10-7-6,1-11 94,6-10-503,1-10-21,1-6-925,-4-33-6303,-3-7 7658,2 2 0,-1 1 0,1-2 0,-1 5 0</inkml:trace>
  <inkml:trace contextRef="#ctx0" brushRef="#br0" timeOffset="158976">13977 16599 13872,'2'54'11,"1"1"0,0-6 0,0-4-660,2-2 649,-1 0 0,-4-21 0,0-2 0</inkml:trace>
  <inkml:trace contextRef="#ctx0" brushRef="#br0" timeOffset="159102">13961 16839 14460,'57'-9'71,"1"-1"0,-5 0 0,-4 1-497,9 0 426,-25 3 0,-3 0 0,4 1 0,-3 0 0</inkml:trace>
  <inkml:trace contextRef="#ctx0" brushRef="#br0" timeOffset="159284">14656 17126 14869,'0'8'-28,"0"-2"28,0-6 0,0 0 0,0 0 0</inkml:trace>
  <inkml:trace contextRef="#ctx0" brushRef="#br0" timeOffset="159411">14866 17200 15743,'3'2'-975,"0"-1"584,-3-1 1,0 0 0</inkml:trace>
  <inkml:trace contextRef="#ctx0" brushRef="#br0" timeOffset="159518">15182 17163 14253,'0'0'0</inkml:trace>
  <inkml:trace contextRef="#ctx0" brushRef="#br0" timeOffset="159634">15550 17124 14219,'8'0'269,"-1"0"-1322,-7 0 1053,0 0 0,0 0 0</inkml:trace>
  <inkml:trace contextRef="#ctx0" brushRef="#br0" timeOffset="160019">16120 16798 16163,'58'-13'84,"-10"13"5,-34 20-83,-7 16-6,-5 12 50,-12 6-334,-4 1 329,-11-3-40,0-9-5,3-11-543,7-16-2235,8-8 2778,5-12 0,2 3 0,0-3 0</inkml:trace>
  <inkml:trace contextRef="#ctx0" brushRef="#br0" timeOffset="160210">16314 16860 15535,'-36'19'267,"0"0"0,5-1 0,8 2-267,17 13-33,15 2-62,8-4-404,16-3-1036,15-10 1535,-12-12 0,0-2 0,4-1 0,4-3 0</inkml:trace>
  <inkml:trace contextRef="#ctx0" brushRef="#br0" timeOffset="160593">16577 17175 14292,'29'46'218,"-6"0"29,-22-9 38,-1-4 141,0-4-426,0-15-45,0-4-129,0-11 118,5-12-106,4-11-62,7-18 171,0 5 0,1 0 64,8-16 61,-8 20 1,1 4 56,2 5-67,0 10 16,-2 8-22,-2 4 28,-2 5-78,-3 10 44,-2 8-11,-3 14-39,-3 4-11,-2 3-50,-1-4-46,-2-10-268,-1-10-829,-3-13 1204,-3-33 0,4 18 0,-1-20 0</inkml:trace>
  <inkml:trace contextRef="#ctx0" brushRef="#br0" timeOffset="160834">16608 16430 15961,'-5'0'314,"1"0"363,4 0-497,59 28-113,-24-5-516,7 1 1,0 1 448,1 12-325,-5-4-142,-9-5-816,-9-8-1305,-10-10-3802,-5-5 6390,-5-13 0,0 6 0,0-6 0</inkml:trace>
  <inkml:trace contextRef="#ctx0" brushRef="#br0" timeOffset="161145">16866 16427 14936,'-18'49'-2,"0"-1"0,1-4 0,1-4 8,1 5-12,1-13-89,5-13-431,4-11-477,3-13-190,1-18 280,4-18-308,5-16 1221,5-4 336,5 9 23,-4 12 822,-2 17-127,-7 13-310,-1 7 600,-3 27-940,-1 8-259,0 28-77,0 3-449,1 0 381,-1-7-158,1-10-452,-1-12-689,-6-17 1299,-14-14 0,9-5 0,-8-5 0</inkml:trace>
  <inkml:trace contextRef="#ctx0" brushRef="#br0" timeOffset="161260">16657 16677 15149,'56'-22'-269,"0"0"0,7-2 0,-8 2 0,-12 4 1,3-1-1</inkml:trace>
  <inkml:trace contextRef="#ctx0" brushRef="#br0" timeOffset="161904">17241 16085 15684,'61'1'89,"0"0"1,-4 0 0,-5 1-84,5 2 422,-9 1-423,-10-1 172,-15 0-132,-10-1 154,-8 0-48,-4 1 196,-1 6-252,0 10 28,0 14 62,0 17-124,0-19 1,0 1-539,0 5 0,0 0 563,0 3 1,0 1 42,2 0 0,0 1-364,1 2 1,1 0 281,2 1 1,1 0-17,0 2 0,0 0-14,0 1 0,0 0-14,-1-1 0,0 1-631,-2 0 0,0-1 659,-1-1 0,-2-1-28,1-2 0,-2-1-130,1-3 0,-3 0 149,-2-4 1,-2-2-23,-10 27 11,-12-10 816,-5-13-822,-4-9 1,-3-11 667,-2-7-578,3-5 1442,3-4-1537,8-1 398,8-1-925,9 0-575,6-7-796,6-22 1898,8-5 0,1-2 0,-3-6 0,12-13 0</inkml:trace>
  <inkml:trace contextRef="#ctx0" brushRef="#br0" timeOffset="-138701.75">23424 10545 10203,'-9'3'1389,"2"-1"-829,7-2-229,0 0-230,-13 0-62,10 0 23,-10 0-124,13 0 51,0 0 28,3 0 39,3 0-107,5-3 51,3-2-5,2-6-7,1-4 7,1-7-74,-1-3 79,-2-4-56,-2 1 96,-5 2-40,-3 3 145,-3 4 1,-2 9 55,0 3-10,0 6-79,0 1 73,0 9 100,0 11 96,0 19-196,-2 15-335,0-22 1,0 1 185,1 0 1,-1 0-1,0 0 1,1-2-32,0 24 6,1-11 73,0-11-84,0-9-78,0-8-45,0-6-325,0-6-77,4-3-1234,3-1 1759,3-3 0,-4 2 0,-2-2 0</inkml:trace>
  <inkml:trace contextRef="#ctx0" brushRef="#br0" timeOffset="-137784.75">23259 10464 13721,'40'-28'481,"4"5"-240,7 32-101,1 9-827,-2 17 707,-26-12 0,-3 2-18,-2 3 1,-4 3 5,-1 16 1,-6 2 13,-4-11 1,-5 1 21,-5 12 1,-6-2-448,-3-15 0,-4-3 422,-4-3 1,-2-1 5,0-3 1,-1-1 569,-22 11-247,7-10-141,9-8-190,12-7-17,10-3 377,6-1-287,10 4 889,10 5-935,12 5-44,13 7 0,10 2-405,4 2 377,-27-15 0,0-1-421,28 14-699,2-3 1148,-24-12 0,-2-1 0,3 1 0,1-1 0</inkml:trace>
  <inkml:trace contextRef="#ctx0" brushRef="#br0" timeOffset="-137534.75">23914 10936 15251,'32'34'67,"1"0"0,-1-1 1,-1 0-1,-1-1 1,-2-2-68,0 3 0,-3-1-746,1-1 0,0 0 693,-1-3 0,0-2-586,19 17 52,-7-18 587,-3-12 0,-17-11 0,-4-3 0</inkml:trace>
  <inkml:trace contextRef="#ctx0" brushRef="#br0" timeOffset="-137367.75">24241 11136 13340,'-10'41'336,"-1"1"0,0-4 0,-1-5-336,-5-5-633,-2 2 633,0 4 0,9-16 0,1 0 0</inkml:trace>
  <inkml:trace contextRef="#ctx0" brushRef="#br0" timeOffset="-136891.75">24691 11043 10342,'36'-46'46,"-1"0"1,-1 3 0,-6 3-8,-3-2 353,-4 3 359,-6 4 458,-8 8-761,-3 9 207,-4 7-275,-6 5-27,1 4-196,-6 1 47,3 2-198,2 11 61,0 13 62,3 20 67,-1 15-416,4-27 0,-1 1 257,1 1 0,-1-1 21,1-1 1,0 0-53,0 25 56,0-6-29,0-9 23,0-7-50,0-8 33,-1-5-33,1-8-6,-2-3 512,2-6-501,-1-2-11,0-2-67,-2 3-421,1 2-705,-4 7 1193,-3 10 0,3-9 0,-1 1 0</inkml:trace>
  <inkml:trace contextRef="#ctx0" brushRef="#br0" timeOffset="-111234.73">10955 13516 12208,'0'-13'1417,"0"1"-1366,0 11-46,0-1-5,0-1 101,5-3-6,4-5-27,6-6-24,4-5-38,1-4 0,0-1-6,-4 2 56,-3 3-56,-2 1-34,-3 4 28,-1 0 6,-2 3 90,-1 3-51,-3 4 90,0 4 117,-1 0 847,0 3-746,0 10-128,0 6 10,0 21-128,-2 17-98,2-19 0,0 0-517,-1 5 0,0 0 514,1-1 0,0 0 0,0-5 0,0-1 0,0 20 0,0-12 39,0-13-39,-2-6 84,-2-6-84,-1-3-34,-2-4 1085,0-1-984,-1 0-67,1 0 0,-3 3-51,0-1-122,1 1-202,2-1-696,2 2 1071,3 6 0,2-8 0,0 1 0</inkml:trace>
  <inkml:trace contextRef="#ctx0" brushRef="#br0" timeOffset="-107052.73">10828 13604 10018,'35'-31'145,"0"0"1,-3 2 0,-7 8 61,-17 18 113,1 0-85,-2 0-90,3 0-139,-1-5 100,2-3 258,1-5-16,-2-4 235,1-3-141,-4-1-145,-2-1-62,-3 1-229,-2 2 190,-6 1 128,-3 4-234,-7 2-56,-3 4-29,-5 4 163,1 4 191,-5 2-348,1 10 140,-4 12-11,-1 28-675,14-11 0,2 5 672,1 13 1,4 5-541,4-17 0,1 2 0,2 0 433,0 1 0,2-1 0,1-1-8,4 14 1,4-5-341,-1-12 1,4-4 320,4-8 0,3-3-129,24 13 232,7-7-28,6-12-27,5-9 50,1-24-31,-17-27 0,-4-14-70,-12 0 0,-4-7-202,-2 3 0,-2-5 0,-4 2 202,-8 8 0,-3 0 0,-3 3 0,-2-15 0,-5 4 344,-2 15 0,-3 4-319,-5 9 0,-4 4 604,-26-12-599,5 16 1,-1 1-31,11 8 0,-1 1-34,-8-2 1,1 4-443,0 5-1113,19 11 1589,9 28 0,11-19 0,1 17 0</inkml:trace>
  <inkml:trace contextRef="#ctx0" brushRef="#br0" timeOffset="-102381.73">12225 13068 14314,'-16'49'138,"-1"0"0,1 1 1,2-2 73,4-9 1,1 0-565,1 1 0,1 0 413,1-3 1,0 0-62,2-3 0,1-2 74,0 25-18,2-9 248,1-8-309,2-6-1,2-5 118,1-4-264,2 0-358,0-2-699,2 3-360,2-1 1569,0 0 0,-4-11 0,-3-5 0</inkml:trace>
  <inkml:trace contextRef="#ctx0" brushRef="#br0" timeOffset="-101788.73">12918 13243 14465,'-6'4'-106,"1"-1"95,5-3 11,0 0 0,37-60-6,-15 24-247,3-6 0,1 0 214,-3 5 143,-6 10-9,-7 12 297,-6 8 95,-3 5-263,-1 13 12,0 14 10,0 21-201,0-14 0,0 1-451,0 4 1,0 1 405,0 2 0,0-1-51,0-1 1,1-1-507,3 3 1,2 0-407,0-4 0,1-1 963,2 2 0,0-3 0,1 3 0,-4-13 0</inkml:trace>
  <inkml:trace contextRef="#ctx0" brushRef="#br0" timeOffset="-101514.73">12976 14021 13429,'22'-43'41,"-1"-1"0,-1 5 1,-4 4-37,-2 1 34,-3 10 320,-5 8 184,-3 9-22,-2 4 140,-1 3-308,0 17-179,0 11-124,1 25-50,1-21 0,1 0-135,1 2 0,0 0-123,2-1 1,2-1-707,7 28-2161,-1-13 3125,-2-6 0,-6-21 0,-3-7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11:52:27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16399 7442 10959,'1'-5'1815,"0"1"-398,-1 4-1176,0-3-174,1 2-56,-1-2-28,2 3 12,1-1-1,7-1-5,8-3 11,13-4-6,13-3 1,15-4-265,-24 7 1,1 1 269,3-2 0,1 1-3,1 0 0,0 0-527,1 0 1,-1 0 529,0 1 0,0 0 0,-1 1 0,0 0-196,-1 1 1,-1 2 195,-1 0 0,0 1-3,-1 0 1,-1 1 2,-1 1 0,1 0 0,-3 0 0,0 0 0,32-1 0,-5 1 0,-2 1-154,-5 0 148,0 0 6,-3 0 0,1 3 0,0 1 0,2 3 0,1 0 0,4 0 6,2-1-6,3-1-151,-30-4 0,0 1 176,0-1 0,0 0-25,30 2 697,-3 0-658,-1 1 51,-3 0-85,0 1-5,0 0 0,1 0-39,1 1 39,2-1 11,-1-1 23,2 1 22,0-1-51,1 0 29,0-3 22,1 3-50,2-4-4,-32 0 1,0 1 25,2-1 0,-1 0-120,1 0 0,0 1 92,1-1 0,-2 1 0,0 0 0,-1-1 31,29 2 8,-4-1 17,-3 0 33,-2-1-77,-2 0-7,-16 0 1,1 0 83,17 0-41,-20 0 0,0 0 8,11 0 78,0 0 761,-1 0-856,-1 0 0,0 0 163,-4 0 216,0 0-267,-2 0-118,-1 0 57,0 0 834,-2 0-767,-1 0 63,-2 0-130,-5 0-23,-4 0-28,-8 0 112,-4 0-33,-5 0-2549,-2 0 2431,-10 4 0,7-3 0,-7 3 0</inkml:trace>
  <inkml:trace contextRef="#ctx0" brushRef="#br0" timeOffset="2300">11207 7193 13099,'4'0'179,"-1"0"224,-3 0-330,8 0 34,0-3-51,11 1-56,1-3 61,7 1 57,3-2 22,4 1 33,0-1-38,3 3-18,21-3-77,-11 3-7,-15 0 1,0 1 83,17-2-33,3 1-221,0 0 266,3-1-62,0 2 12,3-3-68,1 3-5,0-2 61,2 3-34,0-1-209,-29 1 0,0 1 218,1-1 0,0 1-39,2-1 0,1 1 41,1-1 1,0 0-23,2 1 1,0 0-334,0 0 0,1-1 342,0 1 0,0-1 11,0 1 0,0 0-14,0-1 0,0 0 22,-2 0 0,1 1-47,-2-1 0,0 0-128,-1 1 1,-1-1 261,0 1 0,0 0-14,-2 0 1,1 0-54,0 0 0,-1 0-31,0 0 0,0 0-34,0 0 1,1 0 30,-2 0 1,0-1-12,0 0 0,0 0 15,28-3 21,-2-1 6,-5 0-33,-7-1 163,-9 3-158,-7-1 376,-7 3-196,-1 0 499,-7 1-678,2 0 404,-6 0-438,0 0 106,1 0-67,2 0 112,2 0 61,3 0 6,6 0-84,1 0-90,2 0-44,2 0 61,0 0-22,1 0-39,1 0 38,2 0-10,4 0 0,0 0 0,-1 0 5,-4 1-16,-4 1 94,-12 1 174,-3-1-55,-12-1-197,-1 0-1647,-1 1 1608,-2 4 0,1-3 0,-1 1 0</inkml:trace>
  <inkml:trace contextRef="#ctx0" brushRef="#br0" timeOffset="4692">10398 7614 12533,'8'9'980,"-2"-2"-677,-6-7 486,0 0-783,-3-1 61,1 1-11,-1-1 17,1 1-23,1 0 79,-2 0-62,1 0 6,-1 0-67,0 0-6,1 0-163,1 0 163,2 3 6,5 0-6,4 6 0,6 1 28,2 2-28,3-1 0,0 0-6,0 0 12,-1-1-6,0 1 0,0-1 6,0 3-12,0-1 12,0-1-6,1 0 11,1-4 34,1-2 78,0-2 50,3-2-83,-2-1-51,-1 0 6,-3 0-39,-2 0-1,-2 0 91,0 0-96,-1 0-6,2-1 1,1 0-1,1-2 6,1 1-5,-1 1 5,0-1 0,-3 1-12,4 0 12,-6 1 0,3 0-11,-7 0 6,0 0-58,-2-1 19,-2 1 38,-2-1 6,-2 1 885,-2 0-823,-5 1 28,1 0-18,-7 2-72,1-1-11,-3 2-78,-3 1 89,0 1-6,0 1 6,4-2 0,3-1-6,3 0-5,0-2-78,1 1 89,-4 2-6,-1 2 0,-3 1 1,0 2-29,0 0 34,-1 0-17,1 0 17,1 0-5,-2 0 5,3-1 39,0 0 23,3-2-62,2-2-40,1 1 35,0 0 5,-2 2-6,-2 1 23,-1 3-23,0 2 6,-1 2-89,0 2 83,-1 2 6,0 0 17,2-2-17,1-1-6,0-2 6,2 2-5,-3 2 5,0 0 33,0 1-27,2-4-6,1-1-6,0 1 1,2 1-1,-2 2 1,3-2-46,0-5 46,3-5 5,0-4-6,1-1-896,0-1-1069,4-7-3088,4-4 5059,5-12 0,-5 11 0,-1-2 0</inkml:trace>
  <inkml:trace contextRef="#ctx0" brushRef="#br0" timeOffset="5541">11082 8081 11732,'-29'-1'470,"5"1"-425,23-1 325,0 1-62,-1 0 124,-1 0-108,-3 0-200,1 0 66,-2 0 0,4 0 6,0 0-134,0 0 11,1 0-28,0 0-45,1 0 0,-1 0-364,1 0-986,-1 0 1350,-2 10 0,4-7 0,-3 7 0</inkml:trace>
  <inkml:trace contextRef="#ctx0" brushRef="#br0" timeOffset="6035">10389 8537 13037,'53'-6'256,"0"1"0,-3-1 0,-3 2-256,13 1-515,3 1 745,-1 2-12,-2 0-117,-7 0-39,-5 0 39,-7 0 220,-5 0-192,-5 0 193,-7 0-182,-1 0-62,-6 0 46,-2 0 408,-3 0-297,-4 0 6,-3 0 95,-1 0-336,-3 0-581,0 0 0,-1 0 0</inkml:trace>
  <inkml:trace contextRef="#ctx0" brushRef="#br0" timeOffset="6651">12003 7875 14404,'-18'-36'138,"1"0"0,-1 4 0,-1 7-127,-18 20 23,-7 3-34,-4 10 50,-3 9 6,-2 18-1521,27-11 0,2 2 1484,1 4 1,2 2 33,3 2 1,2 2 223,3 1 0,3 0-274,4-2 0,1 1 16,2-4 1,3 0 14,13 25 16,6-11 1,16-5-7,5-10-38,6-5 566,1-7-539,1-6 57,-2-8 95,-4-3 151,-4-5-56,-5-11-51,-5-13-128,-4-19-82,-15 16 1,-1-1 189,-3-5 1,-1 0-207,-1-2 0,-1 1 2,-6 1 1,-2 1 59,-1 3 0,-3 2-65,-19-19-84,-4 12-481,-2 11-291,5 13 856,4 20 0,14-4 0,3 9 0</inkml:trace>
  <inkml:trace contextRef="#ctx0" brushRef="#br0" timeOffset="7007">12519 8294 13407,'-7'1'370,"1"0"-303,6-1 202,60-3-34,-27-3 0,2 0-235,14 1 0,0 0-247,-5-3 0,-4 0 90,14 1-465,-5 3 622,1 3 0,-24 1 0,-2 0 0</inkml:trace>
  <inkml:trace contextRef="#ctx0" brushRef="#br0" timeOffset="7134">12655 8366 8007,'0'0'0</inkml:trace>
  <inkml:trace contextRef="#ctx0" brushRef="#br0" timeOffset="7300">12655 8366 13596,'57'14'317,"0"1"1,-5-1-1,-5-4-171,-7-10-37,0 0-109,-5 0 20,-6-2-177,-4-1-264,-9-1-962,-5-2 1390,-6-5 1,-4 6-1,-1-3 1</inkml:trace>
  <inkml:trace contextRef="#ctx0" brushRef="#br0" timeOffset="7549">13123 8102 14975,'35'11'120,"0"1"1,24 9-54,-47-5 11,-2 0-66,-5-1 38,-3 2-50,-2 3-34,-9 5-442,-8 8-912,-23 12 1279,8-12 0,0-1 0,-6 4 0,-5 4 0</inkml:trace>
  <inkml:trace contextRef="#ctx0" brushRef="#br0" timeOffset="8582">13923 8231 11441,'-38'-14'577,"-1"-1"0,4 5 0,4 8-236,7 26-145,5 11-39,7 4-67,6 0 106,11-2-129,9-5-61,13-5 240,12-7-44,6-10-202,8-5 0,2-12-771,3-13 791,-29 3 0,-1-4-20,1-6 0,-3-3-3,1-3 0,-2-3 3,-3-2 0,-2-1 0,-1-1 0,-3 0 0,-4 1 0,-3 1 17,-2 3 0,-2 1-366,-1-26 209,-12 13 89,-5 13 51,-8 12 0,-2 11-95,3 6 744,3 10-649,2 13 25,4 12 1,2 6-26,2-4 0,2 3-232,-3 17 0,1 2 232,4-11 0,2-1 0,-1 1 0,1-1 0,0-4 0,0-2 0,0 26-6,-1-17 6,1-15 40,0-14-40,1-8-6,0-6 6,2-3 788,5-9-788,7-9 0,8-12 0,3-9 0,3-1-34,-4 5-10,-4 8-1,-6 12-28,-3 8 67,-4 6-33,-1 10 39,0 9 34,-1 12-34,2 11 0,3 1 73,13 12-62,2-22-67,15 1 56,-2-26-11,5-9-45,4-14-303,0-12-806,-3-16 1098,-7-5 67,-10 1 95,-11 11 207,-8 11-162,-5 15-106,-3 8-23,0 16 230,0 10 1019,0 17-1226,0 7-23,4 2-5,6-5-12,8-10-89,8-8 45,3-13-247,4-5-291,-1-13 67,0-15 67,-6-15 158,-5-14 296,-10-6 498,-5 6-173,-5 11 22,-5 16-257,0 12-74,-3 10 147,2 16 122,2 11-27,2 19-230,1 8-28,4 3-6,4-5 1,4-10-555,3-12-34,-2-19 594,0-38 0,-6 16 0,-1-22 0</inkml:trace>
  <inkml:trace contextRef="#ctx0" brushRef="#br0" timeOffset="8783">15046 7852 13945,'41'17'-12,"0"1"1,-1 9 0,-8 3 11,-16 15 3,-8-13 0,-3 0 2,-15 14-5,-7-4-39,-14-6 33,-4-5-106,2-9-459,7-5 571,7-5 0,11-5 0,4-2 0</inkml:trace>
  <inkml:trace contextRef="#ctx0" brushRef="#br0" timeOffset="9133">15405 8289 13670,'-40'2'242,"1"0"1,2 2 0,6 2-237,4 10-12,7 8-5,9 3 5,6 3-66,12-1-85,8-3-112,10-5 84,7-8-100,4-6 161,-1-10-234,-2-11 123,-5-12 235,-6-10 157,-8-3 347,-7 5-146,-4 10 34,-3 10-62,-4 8-274,-1 6-56,-4 10 0,3 10 0,2 13-28,3 8-33,6 2-438,8-2-542,22-4-4510,9-9 5447,17-12 1,-30-7 0,-4-8 0</inkml:trace>
  <inkml:trace contextRef="#ctx0" brushRef="#br0" timeOffset="9782">16171 8160 12556,'-43'4'431,"0"1"0,3 1 0,5 3-425,2 17 274,6 8-162,5 5 94,10 4-212,4-1 180,9-2-124,13-7-6,8-4 23,12-8 0,8-6-17,2-8-17,5-6-665,2-17 626,1-12-26,-26 5 1,-2-3-65,2-5 1,-2-1 86,-1-1 0,-3-2-28,0 0 1,-3-1-43,-4 1 0,-1 1-95,-3 3 1,-2 0-409,0-26 324,-4 9 190,-5 9 56,-7 9 1,-4 9-6,-7 11 555,0 4-544,0 10 148,1 11-92,2 13-23,1 22-33,8-19 0,1 2-359,0 4 0,2 1 401,-1 3 0,2 0-42,0-1 0,1 0-31,1-2 1,0-2-18,-1 24 98,2-12-50,1-15-67,0-12 67,0-10 34,0-6-1,0-4 772,4-12-805,7-9 5,7-17 23,7-11-22,2-1-6,0 3-6,-1 12 57,-4 11-51,0 12 6,8 9 89,-6 13-16,6 8 21,-12 12-27,-1 6-39,-3 2-12,-2 2-22,-1-5-229,13 0 229,9-17 0,-8-4 0,-1-14 0</inkml:trace>
  <inkml:trace contextRef="#ctx0" brushRef="#br0" timeOffset="10116">16802 8264 13592,'-29'52'13,"1"-1"0,0-3 0,12-8-103,27-17-61,5-6 101,10-8-331,4-7-17,1-17-185,1-8 208,-4-19 375,-7-4 577,-8-2 202,-6 7-85,-5 10-531,-3 12-163,-5 10 0,0 6-11,-4 7 11,4 10-6,1 10 0,3 12 6,2 4-11,7-1-101,6-5-537,16-8 649,23-9 0,-24-9 0,8-5 0</inkml:trace>
  <inkml:trace contextRef="#ctx0" brushRef="#br0" timeOffset="10316">17163 8312 14400,'-19'45'44,"0"0"1,5-3 0,7-7-45,21-7-82,22-6-708,-1-17-2021,9-16 2811,-10-19 0,-16 10 0,-7 1 0</inkml:trace>
  <inkml:trace contextRef="#ctx0" brushRef="#br0" timeOffset="10517">16858 7894 13603,'44'25'-97,"0"0"0,1-2 0,-4-9-1024,1-24 1121,3-11 0,-22 4 0,-7 1 0</inkml:trace>
  <inkml:trace contextRef="#ctx0" brushRef="#br0" timeOffset="10652">17120 7572 13504,'-24'53'-21,"-1"0"1,2-2-1,5-4-903,5 6 924,7-6 0,4-23 0,2-10 0</inkml:trace>
  <inkml:trace contextRef="#ctx0" brushRef="#br0" timeOffset="22042">2674 13225 13665,'38'12'238,"0"-1"1,-3 1 0,-9 3 176,-18 16-174,-4 8-107,-5 5-28,-7 4 34,-4-3-140,-7-5 107,-1-10-67,2-10-40,2-8-231,6-8-866,5-1-488,7-8 1585,25-18 0,-15 13 0,14-13 0</inkml:trace>
  <inkml:trace contextRef="#ctx0" brushRef="#br0" timeOffset="22275">3113 13172 14012,'-54'12'440,"0"1"1,4-1-1,5 3 261,-8 16-651,9 1-50,16 3-72,13 0 32,14 1 40,18-2-123,12-3 67,19-6-17,7-9-1029,7-7 636,1-8 82,-30-8 1,1-4 383,6-8 0,-2-3 0,4-4 0,1-9 0</inkml:trace>
  <inkml:trace contextRef="#ctx0" brushRef="#br0" timeOffset="22542">3558 12408 15149,'-2'57'171,"0"0"1,1 0 0,-1-1-116,2-8 0,0-2-513,0-3 0,0 0 476,0-3 1,0-1 8,2 20 281,-1-13-309,2-15-65,-3-14-2092,1-9 2157,-18-67 0,13 43 0,-4-15 0,-1-1 0</inkml:trace>
  <inkml:trace contextRef="#ctx0" brushRef="#br0" timeOffset="22700">3242 12480 15451,'-8'0'852,"2"0"-813,6 0 207,93 0-1459,-61 0 0,2 0 1213,12 0 0,7 0 0,-3 0-325,1 0 0,-2 1-577,0 2 0,1 3 886,9 5 1,-4 1 0,1 2 0,3 6-1</inkml:trace>
  <inkml:trace contextRef="#ctx0" brushRef="#br0" timeOffset="24124">4380 12811 11701,'-21'54'279,"0"1"0,0-1 0,2-2 0,0 0 0,2-3-97,1 5 0,2-3 39,2-6 1,2-2-152,1-3 0,2-3 1020,-1 25-1090,4 1-123,2-26 275,3-7-202,4-28 165,5-26-446,5-32 28,-6 14 1,-1-5-431,0-9 0,-2-2 654,0 0 1,-1 0 55,-2 8 1,-1 1-302,-1 4 0,0 2 344,-1 7 0,0 2 47,0-26-62,0 10 259,0 12-259,4 14 51,3 9 1600,7 8-1420,6 7-35,9 16 74,7 15-138,-15-6 0,0 4-62,3 5 1,-2 3-73,1 4 0,-1 1 36,0 1 0,-2 1-36,0-1 0,-2-1 22,-1-4 0,-1-1-17,-2-4 1,-1-2-9,7 16-61,-6-11 61,-5-14-140,-5-9-208,-2-7 348,-23-17 0,16 8 0,-15-11 0</inkml:trace>
  <inkml:trace contextRef="#ctx0" brushRef="#br0" timeOffset="24267">4320 13227 15592,'51'0'-234,"0"0"0,4 0 1,-3 0-593,-15 1 0,-1-1 529,4 0 0,-2 1 0,2 0 0,-12-1 0</inkml:trace>
  <inkml:trace contextRef="#ctx0" brushRef="#br0" timeOffset="24724">4888 13065 14913,'7'-2'280,"-2"0"-33,-5 2-174,0 0-40,58-1 7,-35 6-37,12-2 0,-3 5 41,-21 17-4,-4 13-35,-11 10 1,-11 8-371,-10 2 432,-7-7-67,0-12-527,2-11-391,16-15-140,2-7 593,22-17-51,9-9-257,16-14-117,11-7 402,-13 11 1,1 0 1165,13-12 182,-20 17 0,-3 2 641,-7 3-778,-8 7-225,-9 8-319,-12 3 437,-7 6-358,-11 7 106,-2 10 252,4 11-420,7 27-162,10-9-9,14-17 0,4 0-19,15 10-6,19-9 6,7-9-6,7-12-40,1-7-234,-21-10 0,-1-4-489,10-8-609,-2-18 1372,-31-6 0,-9 16 0,-2 1 0</inkml:trace>
  <inkml:trace contextRef="#ctx0" brushRef="#br0" timeOffset="25052">6114 13220 18168,'-5'-1'134,"1"0"20,28-5 0,15-1 93,18-3-1673,0 0 0,4-1 1428,-11 5 1,-1 1 0,2 1 0,-1 1 63,0 1 1,-2 1-70,-2 1 0,-3 0-233,-4 3 1,-3 0-986,25 7 122,-24 20 1099,-17 23 0,-14-22 0,-6 8 0</inkml:trace>
  <inkml:trace contextRef="#ctx0" brushRef="#br0" timeOffset="25218">6441 13591 18492,'50'0'54,"-1"0"0,-1 0 1,-1 0-58,-9 0 0,-1 0-547,0 0 1,1 0-37,-2-1 1,-1-1-1521,27-2-5623,-13-2 7794,-19-2 1,-14 4-1,-11 1 1</inkml:trace>
  <inkml:trace contextRef="#ctx0" brushRef="#br0" timeOffset="25765">7618 13202 16135,'44'-10'-53,"1"-1"1,-3 1 0,-4 4 52,10 17 0,-8 12 0,-10 22-6,-14 13-282,-10-25 1,-3 1 284,-2 1 0,-3-2-2,-10 28 129,-4-13-124,-7-16-308,4-16-432,8-11-610,5-23 45,23-28 187,-4 14 1,2-2 1130,9-10 1,1 3 0,4-5 0,-4 12-1</inkml:trace>
  <inkml:trace contextRef="#ctx0" brushRef="#br0" timeOffset="25932">8137 13250 14906,'-42'36'441,"-1"0"0,6-3 0,10-1-397,19 3 147,20-2-191,13-1-22,9-17 0,6-6-359,-1-5 0,2-8 243,3-9 1,3-7 0,-6 2 0,-9 5 0,-4-2 0,5-12-1,0 0 1</inkml:trace>
  <inkml:trace contextRef="#ctx0" brushRef="#br0" timeOffset="26149">8603 12804 16868,'1'-10'493,"0"1"-196,-1 9-123,0 0-118,-7 68-51,2-13-495,0 2 1,0 3 472,3-21 1,1-3-21,0 1 1,0-3-154,1 16-880,5-14-263,6-17 1333,9-36 0,-6 11 0,-2-17 0</inkml:trace>
  <inkml:trace contextRef="#ctx0" brushRef="#br0" timeOffset="26335">8398 12526 17613,'55'-7'194,"-1"-1"0,-1 1 1,-4 1-195,-15 3 0,-2 0-856,30-1 682,-12 2-338,-10 0-1192,-17 13 1739,-11 20 1,-9-13-1,-3 10 1</inkml:trace>
  <inkml:trace contextRef="#ctx0" brushRef="#br0" timeOffset="26743">9142 12929 14521,'2'-5'891,"0"1"-482,4 65 129,-2-5-1234,-1 0 1,1 4 849,-3-15 0,0-1 0,0 1 0,-1 0-90,1-7 1,-1-2-65,1 26 563,3-19-848,-2-18-46,4-14-184,1-15-376,7-33 14,-5-3 1,-2-7-2494,3-10 0,-1-5 3370,-4 11 0,0-1 0,-1 4 0,1 5 0,-2 4 0,-1 7 0,0 0 0</inkml:trace>
  <inkml:trace contextRef="#ctx0" brushRef="#br0" timeOffset="27091">9146 12920 12839,'31'-33'259,"1"1"0,-1 0 0,12-14 0,-3 15-175,-9 33 631,3 11-665,-2 10-50,-6 14-67,-10 10-79,-8 6-72,-17 3-401,-11 0 619,-13-5 168,-4-9 458,3-11-401,9-11 162,9-10-387,9-5 6,9-4 67,12-1 544,15 0-611,15 5 56,10 5-742,4 13 674,-6 10 1,-9 10-285,-16 8 290,-13 3 0,-21 2 123,-17-4 213,-19-8-107,16-26 1,-3-4 114,-2-4 1,-2-4-155,1 0 1,-1-3-144,2-7 1,1-4-48,-22-12-258,18-16-834,23-14 1092,29 17 0,5 1 0,-4-4 0,26-2 0</inkml:trace>
  <inkml:trace contextRef="#ctx0" brushRef="#br0" timeOffset="27765">10274 13095 15648,'0'54'35,"0"0"1,0 0-1,0-3-35,0-13 0,0-3-3,0 1 0,0-2-30,0 14-18,0-13-369,0-17-151,0-12-398,0-12-224,0-28-149,0-24 1,0-9 685,0 13 0,0-1 1135,0 1 1,0-4 0,0 7 371,-1 8 1,0 5-512,0 3 1,0 4-139,-1-12-79,3 8 185,13 6 90,30 7-387,1 12 50,-13 5 1,0 2 1243,10 10-1406,-7 12-41,-16 16 36,-9 13 22,-24 9-598,-9 0 682,3-30 0,-3-1 12,-22 16 335,0-12 386,9-11-397,11-9-257,10-5-73,9-2 28,11-3 22,12 3-56,13 3 0,13 4 0,3 7 33,-2 5-33,-8 8-39,-13 7 39,-11 5 429,-13 2-423,-16-1 0,-11-7 402,-14-8-100,-4-11-117,0-9-191,5-8-336,11-17-796,17-33 1132,23 0 0,5-3 0,-4-8 0,5 23 0,-1 0 0</inkml:trace>
  <inkml:trace contextRef="#ctx0" brushRef="#br0" timeOffset="27974">10906 12642 15686,'-5'57'171,"-1"-1"1,1-1 0,0-2-172,1-14 0,1-1-17,1-2 0,1-1 17,-1 23 381,2-15-695,0-15-1958,0-14 2272,0-46 0,0-14 0,0 25 0,0-21 0,0-1 0</inkml:trace>
  <inkml:trace contextRef="#ctx0" brushRef="#br0" timeOffset="28109">10695 12415 16572,'-4'-6'722,"1"1"-722,3 5 39,54-5-39,-12 4-364,1-1 1,3 0-63,-12 2 1,-1 0 425,7 3 0,-3 0 0,6-1 0,-3 4 0</inkml:trace>
  <inkml:trace contextRef="#ctx0" brushRef="#br0" timeOffset="28442">11196 13017 17484,'42'31'26,"0"1"0,-3-1 1,-8 3-27,-7 20-1774,-11 8 1674,-7 0-74,-13-3 400,-9-7-478,-28-8-252,9-21-347,-5-22 851,26-55 0,9 25 0,5-22 0</inkml:trace>
  <inkml:trace contextRef="#ctx0" brushRef="#br0" timeOffset="28701">11717 12947 15776,'-42'7'306,"-1"-1"0,3 2 1,3 3 690,-7 22-650,6 9-224,15 10-561,15-20 0,3 0 516,7 2 0,3 1-30,4 1 0,5 0 16,4-2 0,4-2-22,4-2 0,2-3-17,3-4 1,2-3-10,-2-3 1,1-3-14,-1-4 0,1-3-3,23 2 261,-8-6-507,-13-3-60,-11-3-1211,-12-15-5542,-13-7 7059,-12-12 0,5 15 0,-3 7 0</inkml:trace>
  <inkml:trace contextRef="#ctx0" brushRef="#br0" timeOffset="29159">7221 15067 18033,'60'-8'104,"-1"0"1,0 1 0,-2 1-105,-11 3 0,-1 1-1586,1-1 1,0 3 655,0 6 1,-1 4-1021,-5 0 1,-3 4 1949,-4 6 0,-5 2 0,3 3 0,-16-5 0</inkml:trace>
  <inkml:trace contextRef="#ctx0" brushRef="#br0" timeOffset="29317">7319 15569 19210,'48'0'-268,"0"0"1,0 0 0,0 0-576,1-1 1,1 0-3680,-1-1 0,2-1 4522,7 0 0,-4-1 0,7-1 0,-19 1 0</inkml:trace>
  <inkml:trace contextRef="#ctx0" brushRef="#br0" timeOffset="30000">9030 14796 14984,'0'49'130,"0"-1"0,0 1 0,0 9 0,1 2 0,-1-7-130,2-7 0,0-4-239,-1 13 1,1-4 182,4-3-258,-3-17-42,0-15-898,1-10-130,-1-39 1384,-1-9 0,1-3 0,-1-9 0,-1 14 0,0 1 0</inkml:trace>
  <inkml:trace contextRef="#ctx0" brushRef="#br0" timeOffset="30375">9064 14546 14981,'51'-4'196,"0"-1"0,-3 0 0,-3 3-196,9 14-124,-8 12-212,-13 21-95,-15 16-450,-13-26 0,-5 2 757,-7 1 1,-6 0 61,0 0 1,-5-2 61,-6-3 0,-3-3 151,0-4 1,-1-3 816,-24 11-385,10-15-142,14-9-408,14-6 204,12-3 71,21-1-157,13-1-39,23-2-106,-23 3 0,2-1 111,1 0 0,0 0-157,-1 2 1,-1 2-28,22 10 67,-16 11 0,-19 14-252,-12 9 252,-23 5 17,-12 3-193,6-29 0,-3-2 237,-3-2 1,-1-2 137,1-4 0,-2-1 422,-25 3-352,9-8-269,11-6-594,13-13-952,17-40 123,10 16 1,3-3 1392,4-19 0,1 1 0,7-6 0,-4 9 0</inkml:trace>
  <inkml:trace contextRef="#ctx0" brushRef="#br0" timeOffset="30574">9795 14280 15775,'0'47'284,"0"0"0,1 0 0,-1 18 1,1-5-207,-1-20 0,0-3-75,0-4 0,0-2-3,0 23-174,3-12-626,0-13-928,5-14-1537,0-8 3265,-3-20 0,-1 8 0,-4-8 0</inkml:trace>
  <inkml:trace contextRef="#ctx0" brushRef="#br0" timeOffset="30717">9576 14123 17126,'46'-7'-324,"0"-1"0,-1 1 0,2 1 1,-1 0-1,-1 1 324,15 0 0,-5 1 0,-22 2 0,-2 1 0,3 0 0,0 0 0</inkml:trace>
  <inkml:trace contextRef="#ctx0" brushRef="#br0" timeOffset="31052">10109 14879 17210,'38'35'13,"0"-1"0,-5 1 0,-8 2-47,-18-4 1,-5 0-487,-2 3 1,-3 0 513,-4-1 1,-1-2 5,-3-2 0,-2-3-6,-17 18 333,1-16-713,8-15-1035,9-16-584,19-42 2005,13-4 0,4-2 0,-13 17 0,0 2 0,9-10 0,0 1 0</inkml:trace>
  <inkml:trace contextRef="#ctx0" brushRef="#br0" timeOffset="31225">10367 14900 17871,'21'45'-204,"1"-1"1,1-3-1,4-10-261,6-19 1,4-8-990,2-2 0,0-4 45,-2-3 1,-1-5 1408,0-5 0,-5-2 0,4-4 0,-14 0 0</inkml:trace>
  <inkml:trace contextRef="#ctx0" brushRef="#br0" timeOffset="31433">10846 14417 16460,'35'27'319,"-1"1"0,1 0 0,-2 2 0,-2 1 1,-7 2-217,-4 16 1,-8 3-1310,-1 4 1,-2 2 1208,-3 4 0,-4 0-3,-3-6 0,-3-1-34,-2-8 1,-3-2-239,-4-4 0,-4-1-327,-2-5 0,-5-1-467,-8-1 1,-3-1-1363,-1-3 0,-1-3 2428,-9-5 0,2-4 0,-3 3 0,9-12 0</inkml:trace>
  <inkml:trace contextRef="#ctx0" brushRef="#br0" timeOffset="32101">8522 14410 13848,'-11'49'457,"0"1"0,0-1 0,1 5 0,1 1 0,3 0-360,4-2 0,3 0 1,2 0-733,1 2 0,1 0 1,2 0 691,1-5 1,0-1 0,3-2-27,5 9 0,4-5-113,-2-11 0,2-5 1,2-7 0,1-3-197,1-2 0,3-1-465,7 0 1,3-1-1079,-1-3 1,0-1 1820,3-2 0,-2-3 0,3 0 0,-15-7 0</inkml:trace>
  <inkml:trace contextRef="#ctx0" brushRef="#br0" timeOffset="33028">11105 14213 14482,'0'-4'1782,"0"1"-91,0 3-1277,0 94-1689,0-57 1,1 4 1318,0 9 1,1 7 0,0-4 0,1 7 1,1-4-21,1-3 0,1-2 3,-1-2 0,0 0 22,0-3 1,-1-1 70,-1-1 1,-1-2-120,0-2 1,-1-1-3,-1 23 0,0-17 575,0-13-625,0-11-388,0-10-671,0-6 1325,4-4-1723,11-32-2448,5-7 3955,-6 0 0,0 1 0,2-3 0,-5 4 0</inkml:trace>
  <inkml:trace contextRef="#ctx0" brushRef="#br0" timeOffset="33304">11359 14190 15844,'8'43'499,"0"0"1,1 0-1,-1 4 1,0 1-1,0 0-398,-2-1 0,-1 0 0,1 0-1181,-2 1 1,1-1-1,-1-1 1195,1 14 0,0-2-29,-2-13 1,-1-2 511,0-6 1,0 0-431,-1 11 0,0 1-126,0-15 0,-1 0 272,1 9 0,-1-3-314,0-7 0,0-14-6,0-10 1874,0-5-4109,0-3-1982,-6-1 4223,-6-7 0,3 6 0,-2-5 0</inkml:trace>
  <inkml:trace contextRef="#ctx0" brushRef="#br0" timeOffset="33879">8195 14361 14093,'8'60'300,"0"0"0,-1 0 0,1-1 0,0 1 1,0-3-79,-2-5 0,1-3 0,0-1-853,2 16 0,0-4 712,-2-14 1,-1-4-52,-1-9 1,1-2 849,5 18-936,1-1-554,4-9-173,4-11-965,10-26-4974,4-23 6722,4-27 0,-17 18 0,-7-1 0</inkml:trace>
  <inkml:trace contextRef="#ctx0" brushRef="#br0" timeOffset="34161">8589 14437 15586,'12'43'425,"0"-1"1,0 0 0,2 6-1,-1 1 1,1 1-346,1 2 0,-1 1 1,1 0-1550,1 1 0,-1 1 1,1-1 1526,-1-5 0,-1-2 0,0-1 3,2 8 1,-1-5 591,-4-12 1,-1-1-562,-2 3 1,-3-2-54,3 16-17,-5-19 1,-1-1 16,-1 7 747,-1-10-780,0-7-6,0-9-23,0-4 2582,0-7-2671,0-1-1512,0-2 185,4-15 1439,14-30 0,-10 19 0,9-15 0</inkml:trace>
  <inkml:trace contextRef="#ctx0" brushRef="#br0" timeOffset="34779">11602 14002 15243,'35'-23'253,"0"-1"1,0 1-1,14-9 1,-4 8-198,1 16 172,-7 5-194,-8 4 28,-13 14-6,-8 12-56,-15 23 0,-2-17 0,-3 1-570,-3 5 1,-2 0 633,-3 2 0,-2-2 322,1-2 1,-1-1-52,3-7 0,1-1 114,-12 16-376,15-23-68,4-7-5,14-12 12,11-2 1321,13 0-1333,14 0 0,10 0 0,3 0-5,-1 0-1,-7 0-157,-11 0-576,-11 1-757,-11 12 1496,-7 17 0,-5-10 0,-2 6 0</inkml:trace>
  <inkml:trace contextRef="#ctx0" brushRef="#br0" timeOffset="35246">12811 14248 17905,'62'9'39,"-1"0"0,0 1 1,-3 0-40,-13 0 0,-2 0-214,1-1 0,-2 0 214,-6 0 0,-2 0 33,19 5 474,-24 1-423,-16 5 195,-27 9-274,-18 15 17,5-14 1,-3 1-368,-7 4 1,-2 1 344,-2 3 0,-2-1 0,-1 0 0,1-1-188,1-2 0,1-2-221,5-3 0,1-1-476,7-4 0,3-2-2330,-4 12-509,16-12 3724,28-13 0,-10-6 0,9-4 0</inkml:trace>
  <inkml:trace contextRef="#ctx0" brushRef="#br0" timeOffset="35403">13328 14773 16356,'-34'37'115,"-1"0"0,0 1 1,4-5-1,0 1 1,5-6-783,-7 13-687,12-8-1362,14-16-740,16-6 3456,9-11 0,-3 0 0,-2-1 0</inkml:trace>
  <inkml:trace contextRef="#ctx0" brushRef="#br0" timeOffset="35779">14382 14269 15569,'-40'-34'89,"0"1"1,0 7 0,1 14 8,6 26 0,2 13-699,-3 9 1,2 7 1093,1 7 0,4 5-376,10-16 1,2 1-1,2 0 17,-1 17 1,5-2-79,5-7 0,5-2-63,7-2 1,5-1 45,4-5 0,5-2-39,5-1 0,4-2-3,3-2 1,2-3-24,1-7 1,2-4-54,1-4 1,0-5 36,-2-4 0,0-5-28,-2-8 0,-1-7 19,-2-8 1,-3-7-45,-2-15 0,-6-8-516,-9 10 1,-3-4 0,-2 0 587,-1-4 1,-1-1 0,-3 1 22,-3 0 0,-3 0 0,-3 3 6,0-12 0,-8 6 36,-12 10 0,-6 7-126,5 14 0,-3 7-47,-10 2 0,-2 8-802,3 13 0,0 6-1782,0 5 0,2 4 2715,-3 12 0,4 1 0,-4 6 0,13-5 0</inkml:trace>
  <inkml:trace contextRef="#ctx0" brushRef="#br0" timeOffset="37500">12747 13234 13413,'11'-1'1691,"-2"0"-1512,24 1 0,8 0-953,9 0 880,7 0 1,1 0-450,-21 0 1,-2 0 370,0 1 0,0 1-28,-3-1 0,0 1-605,24 6-3131,-15-1 3736,-16 1 0,-13-3 0,-10-2 0</inkml:trace>
  <inkml:trace contextRef="#ctx0" brushRef="#br0" timeOffset="37665">12854 13616 17255,'-5'9'106,"1"-2"51,4-7 39,70 2-112,-21-1-586,5 0 1,3 0 423,-19-1 0,-2 0-592,3 1 1,0 0-1081,-4 0 0,-1 0 1810,27 5 0,-30-3 0,-13 0 1</inkml:trace>
  <inkml:trace contextRef="#ctx0" brushRef="#br0" timeOffset="38549">14652 13320 14941,'42'11'-6,"0"0"1,-4 1 0,-8 4 111,-20 19-50,-5 8 22,-9 1 135,-8 4-213,-8-5 6,-7-4-1,1-8 152,4-9-157,8-9-577,6-6-1063,7-15-3839,11-12 5479,6-17 0,-4 15 0,-1 0 0</inkml:trace>
  <inkml:trace contextRef="#ctx0" brushRef="#br0" timeOffset="39220">14681 13114 13665,'3'-10'1153,"0"1"-862,-4 35 1,-4 19-23,2 6 0,-1 5-1049,1-11 0,1 2 1,0 0 842,-1 2 1,1 0-1,1-4-2,0 3 1,2-4 220,-1-4 1,0-2-283,0 19 481,0-20-644,0-17-234,0-11-91,0-10 1026,2-26-2286,-1-35 941,1 17 1,0-4-297,0-10 0,-1-2 1103,0 3 0,1 2 770,-1 11 0,0 2-398,0 6 1,1 3 114,5-11-33,5 9-62,7 9 336,9 10-6,7 8-431,8 4-184,3 3-68,0 7 1173,-7 9-1212,-10 11-6,-13 13-264,-12 9 97,-21 9 91,5-26 1,-3-1-26,-6 0 0,-2-2 107,0-2 0,-1-2 0,-22 13 196,8-13-67,9-10-123,12-7-6,8-4 0,8-2 341,13 0-240,8 0-55,15 3-35,7 6 78,0 11-83,-5 9-6,-9 12 95,-11 6-33,-10 4 106,-10 0 235,-11-6 140,-9-6-274,-8-11-235,-2-9 22,2-9-56,4-6-191,6-10-850,10-34 1041,13-5 0,4-2 0,-2-10 0,4 19 0,-1 0 0</inkml:trace>
  <inkml:trace contextRef="#ctx0" brushRef="#br0" timeOffset="39433">15249 12933 16062,'-2'48'192,"-1"0"0,2-1 1,0-1-191,0-12 1,0-1-217,1 0 1,0-1 213,1 21-235,2-15-439,2-14-861,1-19 1552,-2-41 1,-2 20 0,-1-23-1</inkml:trace>
  <inkml:trace contextRef="#ctx0" brushRef="#br0" timeOffset="39566">15100 12690 16644,'55'-1'-2375,"1"0"0,0 0 1,9 3-1,-4 5 2142,-5 10 1,-9 3 0,-9 3 0,-16-1-1</inkml:trace>
  <inkml:trace contextRef="#ctx0" brushRef="#br0" timeOffset="39808">15621 13329 15373,'27'44'127,"-1"1"0,-2-4 0,-7-2 147,-13 6-223,-6-2 262,-8-2-184,-6-6-95,-8-4-68,0-7-95,3-4-660,7-9-1273,9-4 2062,29-18 0,-16 7 0,18-9 0</inkml:trace>
  <inkml:trace contextRef="#ctx0" brushRef="#br0" timeOffset="39999">15850 13387 16174,'-40'23'688,"0"1"1,5-2 0,6 0-633,9 8-44,10-1 27,21 1-39,14-1-123,20 1-519,-16-18 1,3-2-93,5-4 1,2-4-987,-1-6 1,0-4 1719,2-7 0,-4-2 0,5-5 0,-15-1 0</inkml:trace>
  <inkml:trace contextRef="#ctx0" brushRef="#br0" timeOffset="40184">16202 13190 16499,'43'39'158,"-1"0"1,-4-1 0,-7 1-157,-20-7 1,-5 2-488,-1 2 0,-2 2 513,-5 2 0,-3 1-28,-2 0 0,-6 1-653,-13 10 1,-6-3-54,0-12 0,-5-4 603,-1-3 0,-6-2 1,6-4-1,-19 2 1,24-16-1,0 1 0</inkml:trace>
  <inkml:trace contextRef="#ctx0" brushRef="#br0" timeOffset="40541">13908 13109 15055,'-24'38'413,"1"-1"0,0 0 0,-7 17 1,7-2-302,16-15 0,6 0-1159,6 0 0,5 1 1049,3 1 1,6-1-3,11 0 0,6-1-261,3-3 1,5-3-203,-7-9 0,3-3 0,0-1-2787,16 4 1,1-3 3249,0-5 0,-3-4 0,7 2 0,-25-10 0</inkml:trace>
  <inkml:trace contextRef="#ctx0" brushRef="#br0" timeOffset="40959">16639 12596 18308,'1'61'98,"0"1"1,1-4 0,-1-3-96,-1-18 0,1-3-420,1 24 412,-2-15-49,2-17-1054,-2-10-542,1-9 1650,-1-21 0,0 9 0,0-12 0</inkml:trace>
  <inkml:trace contextRef="#ctx0" brushRef="#br0" timeOffset="41107">16314 12482 16868,'-4'-2'465,"1"0"-426,58-4 57,-9 4-824,3-2 1,3 1 727,-11 2 0,0 0-451,8-1 1,1 3 314,12 10 0,-2 1 0,-25-9 0,-2 1 0,1 7 1,1 0-1</inkml:trace>
  <inkml:trace contextRef="#ctx0" brushRef="#br0" timeOffset="41420">17245 13803 16219,'-8'-6'840,"1"1"-835,7 5-100,0 0 101,-4-1-6,12 1 5,-7 0 186,9 0-62,-6 1-129,-3-1-90,-2-3-173,-6-6-152,0-7 415,-3-9 0,4 11 0,3 0 0</inkml:trace>
  <inkml:trace contextRef="#ctx0" brushRef="#br0" timeOffset="41782">18348 12998 14566,'1'-8'157,"0"2"364,-1 6-117,4 76-63,-2-17-902,0-20 0,0 6 0,-1-2 667,0 1 1,0-2-46,-1 0 1,1-2 124,-1-4 1,0-2-187,0 22-124,0-13-699,0-13-353,0-12-208,2-21 1384,2-47 0,-1 26 0,1-25 0</inkml:trace>
  <inkml:trace contextRef="#ctx0" brushRef="#br0" timeOffset="42141">18379 13031 15126,'42'-9'69,"-1"0"0,5 8 0,-6 9-136,-6 21-196,-17-2 0,-3 3-1356,-7 33 1551,-12-29 1,-3-1 67,-1-1 0,-2-2 478,-23 22 273,-1-14-224,6-14 3,9-11-406,9-7-119,7-4 6,7 0 839,12 2-777,11 6-34,15 6-39,5 9-134,-3 8-6,-8 8 92,-23-9 1,-5 2 41,-5 15 6,-20 11 51,-13-29 83,-11-10 504,-2-9-106,-2-7-364,3-11-168,6-13-515,11-17-135,17 3 1,5-5 469,13-19 0,4-1 1,-10 24-1,2 2 1,9-7-1,0 0 0</inkml:trace>
  <inkml:trace contextRef="#ctx0" brushRef="#br0" timeOffset="42357">19028 12725 12413,'0'46'224,"0"-1"0,0 1 0,0 18 1,0-4-113,0-21 0,0-3-84,0-2-1,0-3-27,0 20 984,1-13-1953,3-15 1066,4-11 1,-3-9 0,1-3 0</inkml:trace>
  <inkml:trace contextRef="#ctx0" brushRef="#br0" timeOffset="42502">18898 12649 16812,'45'-9'-493,"0"0"0,0 0 0,0 0 1,2 2-1,-2 3 493,18 9 0,-5 2 0,-22-5 0,-3 0 0,2 7 0,1-1 0</inkml:trace>
  <inkml:trace contextRef="#ctx0" brushRef="#br0" timeOffset="42807">19471 13348 15827,'44'-19'235,"-9"18"-140,-25 51-95,-5 12-1069,-7-27 0,-1 0 1072,-3-1 0,-1-1 13,-2-2 1,-2-1 697,-15 17-770,3-13-117,6-15-387,8-19-2195,9-18 2755,13-18 0,-4 11 0,1 3 0</inkml:trace>
  <inkml:trace contextRef="#ctx0" brushRef="#br0" timeOffset="42992">19683 13352 15333,'-41'19'592,"1"-1"0,5-1 0,8 3-351,19 12-185,19 5-56,13 3-112,19-1-653,-16-23 1,3-2-71,5-2 1,3-7 834,12-17 0,-2-3 0,7 5 0,-27-8 0,1 1 0</inkml:trace>
  <inkml:trace contextRef="#ctx0" brushRef="#br0" timeOffset="43176">20122 12977 17277,'42'19'267,"0"0"0,-4 2 0,-5 3-99,-1 29-858,-22-20 0,-4 1 690,-1 6 0,-5 1-25,-6 4 0,-5 1-163,-3 3 1,-3-1-793,-7 1 0,-6-2 349,6-14 0,-3 1 0,-3-2 485,-10 6 1,-4 0-1,3-5 1,5-1-1,2-4 1,-7 1-1,0 0 1</inkml:trace>
  <inkml:trace contextRef="#ctx0" brushRef="#br0" timeOffset="43566">17573 12820 16756,'-5'45'320,"1"-1"1,-1 1 0,0 19 0,4-3-285,9-14 1,4-4-906,4 2 0,5-2 701,5 0 0,6-1-1022,8 5 0,4-2-266,-1-1 0,1-2 1456,4 2 0,-3-3 0,-18-16 0,-4-4 0,11 9 0</inkml:trace>
  <inkml:trace contextRef="#ctx0" brushRef="#br0" timeOffset="46471">17735 14606 6663,'0'0'0</inkml:trace>
  <inkml:trace contextRef="#ctx0" brushRef="#br0" timeOffset="47884">17686 14641 15149,'-31'-42'471,"7"8"-354,23 44 46,0 10-40,0 20-34,1 14-644,0-22 1,0 0 554,0 1 0,0 0-50,0 26 225,0-9-181,0-13-94,0-10-416,0-9 1,0-7 123,0-7-191,0-1 636,2-13-887,2-13 38,1-19-912,-1-18 1528,-3 26 0,0 0 180,0-1 0,-1 1 863,0-25-79,0 11-207,0 12-129,1 8-134,5 7 22,7 3-95,8 4-236,6 0 637,5 7-637,1 2 85,1 4-17,-3 5-23,-4 9-50,-7 12-6,-9 13-44,-5 10-12,-5 3-5,-8 0-28,-3-6 95,-8-10 106,-1-8-66,4-11-35,4-7 1,5-5 27,3-3 7,4-1 144,8 3-27,22 5-134,0 5-23,14 7 5,-17 4 68,-7 5-39,-10 5 5,-10 4-34,-17 2 102,-12-1 287,-4-17 1,-4-4-109,-22 3-362,20-10 0,1-4 76,-8-15-28,13-8-184,16-9-516,16-5-712,32 2-4878,11 4 6318,-11 15 0,0 2 0,2-2 0,-7 7 0</inkml:trace>
  <inkml:trace contextRef="#ctx0" brushRef="#br0" timeOffset="48733">16661 15613 12584,'0'-5'873,"0"1"1536,0 4-2275,0-4-134,2 3 51,3-4 16,7 10 342,6 7-252,11 11-107,5 13-50,7 7-775,0 5 775,-3-3-6,-3-6-83,-8-8-169,-5-9-291,-8-6 190,-4-8 141,-5-2 27,-3-5 491,-2 0-390,-6-1 84,0 0-346,-5-1-270,2-1 381,-3-2-84,0-3 113,-1 1 44,-2-3 50,2 2 45,-1-1-5,2 2-634,-1 1 712,-4 2 0,8 2 0,-1 0 0</inkml:trace>
  <inkml:trace contextRef="#ctx0" brushRef="#br0" timeOffset="48809">16724 15766 9038,'0'0'0</inkml:trace>
  <inkml:trace contextRef="#ctx0" brushRef="#br0" timeOffset="49326">16724 15766 13617,'23'43'19,"0"1"1,0 0-1,10 15 1,-6-7-20,-9-7-5,-2-10 5,-5-10 267,-3-7-262,-5-7 73,-1-5-78,-2-3-59,0-2 25,-1-5 149,-3-8-120,-2-12-1,-2-9 6,2-5 6,3-1-1,2 1-5,5 3-22,5 2 22,7 3 5,6 5-5,4 3 6,1 7-6,0 8-45,-2 3 45,-2 13 157,-3 9 73,-4 15 22,-3 12-68,-6 5 12,-2 2 0,-4-5-179,-1-7-17,0-7-89,0-10-740,9-5-566,4-8 1395,9-6 0,-8-1 0,-3-3 0</inkml:trace>
  <inkml:trace contextRef="#ctx0" brushRef="#br0" timeOffset="49515">17319 15844 14034,'5'0'163,"-1"0"178,-4 0-285,53 45-45,-21-22-17,6 7 1,3 1-337,-8-11 1,-2-3-605,17 10 946,-14-11 0,-3-2 0,-8-4 0,-2-4 0</inkml:trace>
  <inkml:trace contextRef="#ctx0" brushRef="#br0" timeOffset="49707">17649 15942 14885,'-35'28'-10,"1"1"1,2-3 0,4 0 4,1 10-169,6-8-487,11-8 51,10-10 610,31-13 0,-19 1 0,18-7 0</inkml:trace>
  <inkml:trace contextRef="#ctx0" brushRef="#br0" timeOffset="50100">17920 15842 14005,'0'50'50,"0"-1"0,0-2 1,0-5-51,0 6-6,0-9 63,2-11-96,0-11 26,1-9-43,-1-5 5,0-4 45,3-14-35,1-10-32,4-20-67,2-9 140,1-2-457,2 5 463,2 9 55,1 11-55,3 9 33,1 8 40,0 7-79,1 4 235,-1 6 457,0 10-502,-3 8-39,-3 11-33,-4 8 27,-6-1-83,-2-1-62,-3-7-2050,6-4 2050,-1-14 0,2-4 0,-3-9 0</inkml:trace>
  <inkml:trace contextRef="#ctx0" brushRef="#br0" timeOffset="51292">19328 14153 12662,'53'-2'-17,"-1"0"0,-3 0 0,-6 1 62,-2 4-45,-6 1 191,-8 3-258,-9-1 144,-7-3-43,-5-1 5,-3-2-33,-2 0 112,1 0-34,3 0-5,0 0 212,4 0-112,3 0-179,2 0 11,2 0-11,1 0 39,2 0-39,0 0-56,2 4-369,4-1 425,11 1 0,-17-3 0,3-1 0</inkml:trace>
  <inkml:trace contextRef="#ctx0" brushRef="#br0" timeOffset="52142">19398 14970 13295,'0'-4'526,"0"1"-128,0 3-387,7 6 107,-1 11-68,7 12-44,-6 15-6,-1 7 28,-4-1-28,-1-5 106,-1-10-95,0-12 45,0-9-50,0-9 0,0-3-6,0-3 0,0-10-6,3-13 6,7-17-39,5-10-194,7-4 227,0 5 6,2 9 0,-3 10 0,-1 11 34,-1 8 22,-1 7 151,-1 3 17,2 11 5,-1 8-156,1 15-6,-3 8 161,-3 5-217,-3 0-72,-3-4-1423,9 3 1484,7-20 0,-5-3 0,0-18 0</inkml:trace>
  <inkml:trace contextRef="#ctx0" brushRef="#br0" timeOffset="52309">19946 15044 15272,'5'0'257,"-1"0"-251,-4 0-6,59 37 0,-30-18-154,9 6 0,0 1-552,-5-2-671,1-4 1377,6-6 0,-18-8 0,-1-4 0</inkml:trace>
  <inkml:trace contextRef="#ctx0" brushRef="#br0" timeOffset="52450">20197 15074 15289,'-41'17'85,"0"1"1,3 0 0,6 1-86,8 16-117,6 5-779,9 5-1300,10 0 2196,9-1 0,-3-20 0,2-10 0</inkml:trace>
  <inkml:trace contextRef="#ctx0" brushRef="#br0" timeOffset="52716">20320 15252 15401,'25'-46'-320,"-1"0"1,-1 4 0,-3 3 50,-1-2 269,-5 8 336,-6 9 375,-4 9-150,-3 7 212,-5 4-264,-1 3-245,-4 2-186,0 11-28,1 11-16,2 22-34,1 15-326,4-24 1,0 0 109,0 1 1,1 0-306,0-1 0,0 0-292,0 0 1,0 0-3624,0 25 4436,-7-6 0,5-27 0,-5-10 0</inkml:trace>
  <inkml:trace contextRef="#ctx0" brushRef="#br0" timeOffset="54562">18243 14164 13681,'0'-6'241,"0"1"1238,0 5-1418,2-1 343,1 11 78,2 9-292,1 21-89,0 13-40,-2 9-306,-1-3 245,0-5 45,-1-14-45,1-10-280,1-8-667,1-5-638,2-4 1585,3-3 0,-5-5 0,1-3 0</inkml:trace>
  <inkml:trace contextRef="#ctx0" brushRef="#br0" timeOffset="54755">18027 14183 16370,'30'-17'117,"0"0"1,1 2 0,0 2-118,28 6-1244,-28 5 0,2 0 728,6 1 1,0 2-544,-1 3 1,-1 1 1058,3 2 0,-2 0 0,2 5 0,-12-2 0</inkml:trace>
  <inkml:trace contextRef="#ctx0" brushRef="#br0" timeOffset="55162">20913 14653 15311,'42'-10'14,"1"0"0,0 0 0,18-3 0,-5 2-95,-21 6 0,-2 1-300,-1 0 0,0 1-1423,20-1-6943,-10-1 8747,-18-1 0,-11 4 0,-9-2 0</inkml:trace>
  <inkml:trace contextRef="#ctx0" brushRef="#br0" timeOffset="55396">21291 14433 16672,'61'4'303,"-3"4"-303,-17 9 28,-2 4-28,-9 2 0,-7 2-34,-12 0-89,-6 3 0,-13 3-163,-10 4-134,-12 4-157,-8 2-721,3 7 1298,19-19 0,2-1 0,-1 4 0,6 1 0</inkml:trace>
  <inkml:trace contextRef="#ctx0" brushRef="#br0" timeOffset="56657">22960 13653 13239,'4'-8'-358,"-1"2"397,-3 6-39,0 0 0,15 61 0,-8-29 44,3 8 1,-1 0-39,-2-9-6,-2-8 50,-1-8 23,-1-8 50,-1-4-89,2-10 84,2-11-74,4-15 119,3-12 94,3-6-10,2 4 167,1 6-179,0 11-235,0 10 68,-1 10-52,-2 6 40,-3 8 23,-2 12 27,-5 15-106,-3 16 73,-2 7-304,-1 3 181,-4-1-426,0-7-555,-3-1-4402,3-8 5433,1-3 0,1-18 0,1-6 0</inkml:trace>
  <inkml:trace contextRef="#ctx0" brushRef="#br0" timeOffset="57167">22936 14227 15608,'34'27'64,"-1"1"1,1-1-1,14 12 1,-4-3-65,-17-13 0,-2-3-101,22 19-409,-7-6-946,-12-9-2873,-9-10 4329,-11-7 0,-5-5 0,-3-2 0</inkml:trace>
  <inkml:trace contextRef="#ctx0" brushRef="#br0" timeOffset="57775">23158 14269 14548,'-23'37'28,"0"1"0,0-1 0,-9 15 0,3-4-28,1 5-90,6-9 93,5-14-1548,9-10 473,9-12-3896,12-7 4968,8-7 0,-6 3 0,-2-2 0</inkml:trace>
  <inkml:trace contextRef="#ctx0" brushRef="#br0" timeOffset="58092">22976 15127 14997,'28'-40'37,"1"-1"1,-2 1-1,-3 5 372,-8 12-274,-4 2-79,-10 18-33,-2 2-12,0 8 700,0 11-145,0 15-286,0 18-230,0 6-50,0-1-179,0-9-521,0-12-477,0-13 1177,1-7 0,-1-9 0,1-3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11:53:50.4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12909 7926 14499,'-50'-12'1266,"10"3"-1115,39 9 1193,1 0-1338,7-2 0,8 2 27,15-2-27,14 2 44,15 0-536,-24 0 0,2 0 489,3 0 0,0 0 30,2-1 1,0 1-269,0-1 1,0 0 273,-3 0 0,0 0-20,-2 0 1,-2 1 0,-1-1 0,-2 1-58,29-1 127,-1 0-21,-2 0-57,0 1-6,-3 0 7,-7 0 21,-7 0-27,-11 0-6,-9 0 979,-7 0-861,-9 0 686,-2 0-390,-3 0-163,-8 0-245,-4 0 5,-12 0-6,-8 0 1,-9 0 0,-11 0-304,-6 1 298,26 0 0,0 0 0,-2-1 0,1 1 2,-2-1 1,-1 1-3,2-1 0,-1 0 0,1 0 0,-1 0 0,1 0 0,1-1 0,-29-1-5,5-2 5,10 0-6,10 2 0,13 1-44,8 0-203,9 1-49,4-1 251,21 1 46,8 0 5,25 0 0,-19 0 0,1 1-595,6 1 1,2 0 591,9 1 0,1 0-14,8 2 1,1 0 10,2-2 1,3 1 3,-8-2 0,2 0 0,-4-1 2,2 1 0,-3-1 0,-9-1 0,2 1 0,-6-1-369,-5 0 0,-4 0 369,29 0 0,-13 0 0,-17 0 67,-15 1 269,-10 2 1098,-17 1-1434,-15 3-67,-31 2-173,15-4 0,-4 2 223,-14 0 1,-5 2-782,16-3 1,-2 0 0,0 0 795,-1 0 0,0 0 0,0 0 0,5-1 0,0 0 1,3 0-167,-11 1 1,4-2 167,11-1 0,2-1 0,-21 1 5,7-2-5,2 2 0,11-2 905,10 0-956,13-1 2569,10 0-2607,4 0 574,14 0-491,9 0-5,31 0 11,-14 0 0,4 0-805,14 0 0,6 0 807,-15 0 0,3 0 0,0 0-516,4 0 0,1-1 0,0 1 516,0 0 0,-1-1 0,-1 1-2,-5-1 0,-2 0 0,-1-1 3,14 1 0,-4-1-125,-13 0 1,-3 0 127,20-1-6,-7 1 73,-21 0 1422,-3 0-1203,-19 2 1654,-7-2-1907,-12 1 311,-8-3-266,-37-3-78,11 1-6,11 1 0,1 0 0,-7 1 0,3-1 0,5 2 0,0 0-79,-6 2-38,-11 0-341,16 0 0,-3 2 348,-10 0 1,-4 1-1126,-12 1 1,-2 2 1211,16-2 1,0 1 0,0 0-14,0 0 1,1 1-1,1 0-164,-14-1 0,4 0 208,15-1 1,2-1 47,-18 0-50,21-2-6,6 0 534,9 0-540,9 0 2124,7 0-2118,26-4 562,7 1-562,31-4 0,-26 3 0,1 1-547,5-1 1,2 1 549,2 0 0,1 0-3,2 0 0,0 0-150,-1 0 1,2 1 182,-6-1 1,4 0 0,-3-1-15,4 0 1,0 0-17,11-1 0,-3-1 2,3 0-5,-16 0 62,-15 3 22,-13 1 140,-9 2-179,-3 0 583,-2 0-2364,-5 0 1821,-3 7 1,1-5 0,1 5 0</inkml:trace>
  <inkml:trace contextRef="#ctx0" brushRef="#br0" timeOffset="5839">3861 6982 14941,'-13'0'645,"2"0"-606,11 0 73,0 0-106,5 0-6,5 0 5,7 0 152,7-1-106,4-1 38,5-2 23,3-3 95,6-1-67,6-3-368,10-4 239,-26 6 1,2 0 10,3-1 0,2 0-608,2 0 1,2-1 585,3 1 0,0 0 36,3 0 1,1 1-15,2 0 0,1 1-19,4-1 0,2 1-3,-16 2 0,1 0 0,1 0-588,6-2 1,1 0 0,1-1 628,4 0 0,1 0 0,0-1-28,-1-1 0,1 0 1,-2 0-13,-3 1 1,-1 0 0,-3 0 3,11-3 1,-5 2-178,-10 1 0,-3 1 177,-8 3 1,0 0-6,28-3 3,-28 4 0,0 2 0,-1 0 0,0 2-1,0-1 1,0 1-3,30 1 6,0 0-6,-30 0 0,1 0 0,1 0 0,1 0 0,2 0 0,1 0-9,2 0 1,0 0 8,1-1 0,1 1 39,1-1 0,0-1-36,-1 0 0,1-1 14,-1 0 0,1-1-17,-3 0 0,-1-1-3,-1 2 0,-1-1 0,-2 0 0,-2 0 0,-2 2 1,0-1 170,28-1-162,-5 3-6,1 0 106,-2 1-106,2 0 418,0 1-317,2 1-101,-3 3 1820,-5-2-1820,-8 3 17,-10-4 610,-10 1-627,-10-2 177,-6 0-121,-3-1 1927,-2 1-1983,-7 1-585,-4 0-1123,-13 7 1708,-17 9 0,17-6 0,-5 3 0</inkml:trace>
  <inkml:trace contextRef="#ctx0" brushRef="#br0" timeOffset="8071">26387 5908 14292,'0'-4'773,"0"1"-241,0 3-364,0-1-151,2-1-17,1 0-6,6-1 6,5 0 68,9-2-57,8-3 101,10 0 201,10-1-645,12-2 447,-24 6 0,3 1-952,8-1 1,3 1 886,-12 1 0,3 1 1,0 1-48,5-1 1,0 1 0,1 0-424,2 1 1,1 0 0,0-1 460,0 1 0,0 0 0,-1 0-40,-1 0 1,-1 0 0,1 0 9,-1 0 0,0 0 1,1 0-9,-3 1 1,1-1 0,-1 0-4,-2 1 0,-1-1 0,-1 1 3,16 0 0,-3 0-1,-11 0 1,-3 0-51,-9 0 0,-2 0 48,19 0 0,-10 0 419,-4-1-413,-11 1 1797,-9 0-1696,-10-1 2143,-5 1-2216,-22-1 130,-8 0-164,-28 0 0,24 0 0,-2 0-379,-5 0 1,0 0 378,-3 0 0,0 0-3,-1 0 0,0 0 0,0 0 1,-1 0-1,1 0 0,-1 0 3,-4 3 0,-3 0-735,-5 2 1,-3 0 732,12 1 0,-1 0 0,-1 1-727,-4-1 1,-2 1 0,0 0 728,-2 0 0,0-1 0,1 1-14,3-2 1,1-1 0,2 1-251,-14 0 0,4-1 264,12-2 0,3-1 56,-18 0-56,13-1 433,8 0-433,5 0 1061,11 0-1100,9 0 2439,10 0-2545,5 0 882,10 0-742,10 0-1,18 2 6,25 4-652,-18-1 1,4 0 651,14 2 0,3-1-551,-15-1 1,2 0 0,0-1 551,3 0 1,0-1 0,1 0 7,-2-1 1,0 0-1,-1-1-9,-5 0 0,-2 0 0,-1-1 0,14 1 0,-3-2-156,-11 1 1,-3 0 191,-6 0 1,-1 0-26,28 0 23,-2 0-34,2 2 11,-2-1-11,-7 1 11,-19 0 0,-2-1-5,-3 1 61,10 1-61,-37-3 449,-1 1-455,-17-3 0,12 2 0,-12-2 0</inkml:trace>
  <inkml:trace contextRef="#ctx0" brushRef="#br0" timeOffset="18578">6751 4818 13082,'0'7'101,"0"-2"-157,0-5 56,3-53 78,2 19-16,-2-6 0,0 0 27,2-2-16,-3 3 112,-1 7 476,-4-5-482,1 13-112,-3-2-67,3 14 0,1 2 0,11 0 0,10-3-6,17 0 6,15-3-22,-21 9 0,1 0 16,17-2 0,1 0-226,-12 4 0,-2 0 229,10-1 1,-4 1-4,1 2-195,-14 2 201,-13 1 56,-9 0 44,-6 7 24,-10 3-85,-5 14 11,-12 10-16,-2 11 209,3 6-344,9 1 95,8-4 6,18-4-39,11-5 28,15-6 5,10-7-73,-11-14 1,3-2 73,18 1-51,-19-6 0,-1-2 50,8-7-156,-3-8 16,-8-11-296,-6-11 347,-13-7 83,-5-5 12,-7 1 101,-10 4 84,-4 10 280,-8 9-320,-3 9 127,2 8-194,2 3-78,3 2 6,7 10-6,4 8 0,12 43-78,9-7-138,-3-14 0,3-2 84,3-10 1,2-4-4,2 0 1,2-4-348,5-3 1,4-4 481,10-2 0,-1-2 0,6-2 0,5-4 0</inkml:trace>
  <inkml:trace contextRef="#ctx0" brushRef="#br0" timeOffset="19033">8186 4582 16269,'-45'-7'-38,"1"0"1,3 0 0,9 3-416,17 4-500,8 9 763,8 3-600,11 9 303,8-3 106,11-5-5,4-5 341,1-9 39,-3-10 12,-9-6 604,-7-3-78,-9 4 549,-5 7-1053,-6 5-22,-1 9 72,-1 10-39,1 16 0,3 16-39,0 13-270,1-27 1,2 1 232,0 0 1,1-1-166,5 29-206,0-9-420,-3-7 195,-8-8 247,-13-6 252,-11-9 134,-14-9 425,-4-8-38,1-4 206,5-6 303,13-12-896,11-2 141,26-16-483,18 0-22,1 9 0,6-1 218,-1 1 0,3-1 0,-3 3 0,-3 1 0,-2 2 0,6-3 1,0 0-1</inkml:trace>
  <inkml:trace contextRef="#ctx0" brushRef="#br0" timeOffset="19360">8502 4603 13222,'-1'-4'370,"0"1"-297,1 3-79,10 65 6,3-33-34,-1 9 1,3-2-6,14-17 39,5-10-6,3-10 0,2-20-296,1-13-788,-6-20 1090,-18 22 0,-4-2 28,4-27 932,-8 9-602,-8 13 73,-7 15-39,0 11-392,-6 6-17,7 5 730,1 12-713,4 12 0,1 20-5,1 14-266,2-25 0,0 0 150,2 0 1,2-1-188,1-1 0,3-2-650,19 17-2559,4-13 3517,5-19 0,-17-6 0,-6-9 0</inkml:trace>
  <inkml:trace contextRef="#ctx0" brushRef="#br0" timeOffset="20093">9042 4770 13329,'0'9'319,"0"-2"-319,24-59 5,-5 11-618,1-2 0,1-3 613,-6 14 0,-2 1-34,0-1 1,-2 1-23,-1 0 0,-1 1 274,1-27-269,-8 23 1,-3 0 291,-10-11 86,-9-2 166,-9 29-28,0 7-141,2 7 279,5 3-592,5 7-11,4 11 6,5 18 16,4 17-22,2-19 0,2 2-287,0 2 1,3 2 280,2 1 0,1-1-190,2 1 0,3-1-129,6 1 1,4-1 324,7 7 0,1-3 0,5 5 0,4 0 0</inkml:trace>
  <inkml:trace contextRef="#ctx0" brushRef="#br0" timeOffset="20310">9614 4608 13637,'-44'4'18,"-1"1"1,6 0 0,7 5-87,17 17-4,7 5-348,8 3-62,12-1-95,9-5 257,13-9-951,12-10 1271,-14-15 0,-1-1 0,4 2 0,4-12 0</inkml:trace>
  <inkml:trace contextRef="#ctx0" brushRef="#br0" timeOffset="20435">9614 4608 13793,'21'54'-210,"1"0"0,4-3 0,1-13 0,-2-27 0,3-4 0</inkml:trace>
  <inkml:trace contextRef="#ctx0" brushRef="#br0" timeOffset="20726">9824 4578 15154,'-7'0'-325,"2"0"325,5 0 68,59-12-68,-21 8-218,5-4 1,1 2 212,6 3 44,-8 1-39,-9 2-124,-14 7 124,-10 7 40,-18 14-29,-14 11-9,3-14 1,-2 0-89,-5 2 1,0 0 169,-1 0 0,0 0-26,2-4 1,1-1-36,-13 11-23,14-12-123,13-9-152,7-7 62,18-2 68,9-2-650,31-1-2829,8-8 3598,-25 4 0,-3-2 0,6-3 0,-12 1 0</inkml:trace>
  <inkml:trace contextRef="#ctx0" brushRef="#br0" timeOffset="20918">10285 4869 13922,'9'14'-1226,"4"1"77,4-2-363,4-3 605,5-9 907,3-14 0,-11 5 0,-4-5 0</inkml:trace>
  <inkml:trace contextRef="#ctx0" brushRef="#br0" timeOffset="21168">10454 4550 14650,'-9'7'-33,"2"6"33,11 17 5,1 8 74,4 3-85,3 11-56,-4-16-22,0 5-168,-5-20-358,-1-4 11,0-2-12,-1-5-548,6-4 1159,7-26 0,-5 15 0,3-17 0</inkml:trace>
  <inkml:trace contextRef="#ctx0" brushRef="#br0" timeOffset="21310">10570 4423 12713,'-5'-2'1215,"1"1"-426,4 1-1920,-6-10 1131,10-2 0,-9 0 0,10 2 0</inkml:trace>
  <inkml:trace contextRef="#ctx0" brushRef="#br0" timeOffset="21975">10915 4383 10276,'0'-5'-185,"0"1"129,0 3-246,0 1 358,3-3 33,0 0 147,1-3-12,0 0 414,-3-3 443,0 1-45,-1 0-453,0 3-107,0 2-370,0 2-11,0 11 208,0 10-79,0 19-224,0 13 0,0 9-572,0-28 0,0 0 567,1 29-102,1-6-826,2-8-2954,0-10 3887,-2-10 0,0-14 0,-2-8 0</inkml:trace>
  <inkml:trace contextRef="#ctx0" brushRef="#br0" timeOffset="22118">10726 4543 14748,'62'-7'-718,"0"0"0,-4 2 0,-9 3 0,-14 9 0,-11 0 0</inkml:trace>
  <inkml:trace contextRef="#ctx0" brushRef="#br0" timeOffset="22279">11149 4548 14986,'-4'56'-555,"0"1"1,1-4 0,7-8-791,18-10 1345,20-11 0,-18-16 0,4-6 0</inkml:trace>
  <inkml:trace contextRef="#ctx0" brushRef="#br0" timeOffset="22409">11285 4323 2165,'12'32'0,"0"1"0,6 18 0</inkml:trace>
  <inkml:trace contextRef="#ctx0" brushRef="#br0" timeOffset="22676">11526 4497 13665,'-35'20'216,"0"0"1,4 0-1,7 2-53,17 12 44,10 6-28,11-2-61,10-1-34,11-6-84,2-9 0,1-9 0,-5-7 0,-3-8 11,-6-14-22,-7-14-34,-8-15 34,-5-7-337,-19 1-1225,-4 9 1573,-13 11 0,14 16 0,4 7 0</inkml:trace>
  <inkml:trace contextRef="#ctx0" brushRef="#br0" timeOffset="23033">11835 4483 13211,'23'53'67,"-1"1"0,-2-6 1,-4-6-7,-10-2 90,-2-15-145,-1-11 95,0-9-17,2-5-11,1-13-6,6-13-67,4-21 0,5-12-13,-9 27 0,0 1 86,12-24-68,1 15 135,-1 18 62,4 12-107,-1 14-89,3 15 5,-2 14-5,-4 21-553,-14-23 0,-1 3 275,-4 7 1,-1 4 271,-1 10 0,-1-1 0,-2 8 0,0-30 0,0 0 0</inkml:trace>
  <inkml:trace contextRef="#ctx0" brushRef="#br0" timeOffset="26001">13444 4594 14264,'-32'-32'140,"0"0"0,3 5 0,2 13-90,1 33-50,3 18 0,4 11-312,8 8 256,6 4 50,13-6-128,10-7-141,15-10 63,10-15 10,6-10 56,3-11-83,-1-20-118,-1-14 165,-28 7 0,-2-4 182,-1-2 0,-3 0 131,-4-1 1,-3 1 568,3-22-55,-8 15-213,-9 18-253,-2 12 95,-5 7-190,0 5-22,4 29-62,4 4 0,6-4 0,4 1-369,11 26 285,14-6-191,11-11-228,7-16 414,3-14 55,2-21-61,-3-16 28,-5-19 67,-27 17 0,-3-3 33,6-27 572,-11 8-191,-7 14 7,-7 16-281,-1 11-140,-1 6 327,0 9-490,5 9 291,5 16-632,12 10-263,13 7-220,-8-25 1,2-2 207,2-2 0,3-3-14,3-4 1,2-6 747,9-11 0,-3-4 0,5 2 1,2-17-1</inkml:trace>
  <inkml:trace contextRef="#ctx0" brushRef="#br0" timeOffset="26267">14427 4575 13855,'-56'-9'412,"0"-1"1,4 2 0,7 6-184,3 13-218,11 11 34,15 25-45,19-6-78,19 17-292,15-19-562,11-6 417,4-10 302,-2-11 84,-4-7 6,-9-12 223,-10-4 258,-13-5 180,-6 1-225,-7 7-44,-1 3-190,-3 4 227,1 5-306,-1 5 0,2 6-68,1 7-296,4-1-408,4-4-220,8-12 992,9-40 0,-12 21 0,1-23 0</inkml:trace>
  <inkml:trace contextRef="#ctx0" brushRef="#br0" timeOffset="26460">14476 4242 14208,'41'-5'-279,"0"0"1,-3 5 0,-6 6-315,-8 27 363,-10 19-286,-13 9 36,-8-29 1,-3-1 465,-4-1 0,-3-3 14,-27 19 252,-6-16-252,2-15 258,10-10-258,13-27 0,13 16 0,8-16 0</inkml:trace>
  <inkml:trace contextRef="#ctx0" brushRef="#br0" timeOffset="26801">15095 4902 14219,'34'-33'-4,"0"1"1,0-1 0,-2 1-1,0 1 1,-3 1-132,3-5 1,-2 0-548,-2 1 1,-2 0 535,-4 1 1,-2 1 94,-4 2 1,-3 0 50,3-25 539,-8 8-354,-14 7-11,-10 10 220,-11 9 127,-7 7-275,1 7 152,1 4 166,7 5-564,2 13-6,4 12 1,4 21-34,4 13-281,7-26 1,2 0 285,0 0 1,1 0-18,4-2 1,2 0-225,9 24-252,11-9-285,13-11 812,-10-19 0,0-4 0,4 1 0,5-3 0</inkml:trace>
  <inkml:trace contextRef="#ctx0" brushRef="#br0" timeOffset="27583">15775 4638 14146,'-41'-1'84,"1"1"0,1 3 0,5 4-106,-2 15-12,8 10 29,12 5 5,9 0 5,19-3-5,10-5-56,15-4-5,9-9-26,-13-10 0,0-3-3,13-5-33,8-11-280,-33-8 280,-10-3-96,-10 4-105,-14 8 184,-6 5 140,-7 6 5,4 7 68,8 2-73,7 5-6,12 0 6,10-4 124,11-3-119,11-3 34,3-7-39,1-8-84,-4-10 50,-14 0 1,-3-3 100,9-15 331,-1-9 16,-13 20-156,-1 11-185,3 5 190,5 9-95,4 2-157,5 2 101,0 7-22,7 21-40,-14 4-50,-3 18 0,-16-10-45,-12 0-55,-5-7 60,-7-5 7,-1-11-34,3-5-348,7-8 376,8-7 17,16-10-303,12-11 6,13-9-129,4-3 207,2 1 241,-3 4 50,-10 6 790,-5 0-633,-16 10-128,-3-4 66,-8 8 119,0 0-203,0 3-61,0 3-5,4 3-51,6 2 112,8 3-40,9 8 24,5 9 10,3 13-50,-1 7 0,-8 6 39,-11-3 84,-8-5 17,-18-8 79,-9-10-96,-36-10-179,11-11-263,-14-12-667,37-17 986,19-22 0,6 22 0,7-4 0</inkml:trace>
  <inkml:trace contextRef="#ctx0" brushRef="#br0" timeOffset="27828">17288 4085 14113,'-43'1'369,"1"-1"1,3 5-1,6 5-206,5 30-18,6 18-1150,13-24 1,3 1 1057,1 5 1,2-1-29,0 1 0,2 0 109,0-1 0,2-1-182,-1-4 1,2 0-614,0 25-432,1-13 1093,-17-14 0,10-15 0,-12-10 0</inkml:trace>
  <inkml:trace contextRef="#ctx0" brushRef="#br0" timeOffset="27950">16924 4575 14656,'59'-14'-758,"0"0"0,-4 1 0,-3 3 758,-16 8 0,-5 1 0,5 0 0,0 1 0</inkml:trace>
  <inkml:trace contextRef="#ctx0" brushRef="#br0" timeOffset="28129">17368 4476 13200,'5'-5'851,"-1"1"-761,-4 4-34,0 0-56,-18 61-90,13-27 90,-5 7 0,3 0-11,13-6-185,7-9 50,11-7-95,9-10-459,7-11-700,12-32 1270,-15-4 0,-3-2 0,6-9 0,-18 17 1,0 0-1</inkml:trace>
  <inkml:trace contextRef="#ctx0" brushRef="#br0" timeOffset="28425">17695 4409 13841,'-10'42'10,"-1"0"0,1 0 0,-4 17 0,3-6-10,9 7-34,10-11-184,7-13-34,11-16-291,8-9-211,2-17-153,3-14 61,-4-17 846,-3-10 448,-8-1 930,-7 9-380,-6 11-740,-7 14-215,-2 8 24,-2 10-61,0 12 5,-1 13 50,-3 16-61,-1 5-3,2-16 1,-1-1-144,1 9-235,1-2-55,12-39-5023,4-21 5459,11-19 0,-10 14 0,-3 0 0</inkml:trace>
  <inkml:trace contextRef="#ctx0" brushRef="#br0" timeOffset="28542">18092 4497 12864,'12'43'-1996,"1"1"0,-2-3 0,2-9 1996,8-19 0,-9-4 0,-3-8 0</inkml:trace>
  <inkml:trace contextRef="#ctx0" brushRef="#br0" timeOffset="28875">18471 4587 15115,'-7'-5'230,"3"1"-230,4 4 145,-65-7-89,33 14-11,-10-4 0,2 5 185,12 24 39,8 11 5,10 6-268,11 2 106,15 0 5,12-5 12,14-8-129,6-8-5,-1-11 5,-3-6 84,-8-6-79,-12-5 6,-6-1 40,-9-1 55,-4 0-44,-1 0 162,0 0-6,2-3-89,1-2-123,1-2-12,-2 1 6,-2 2-381,-2 0 381,1-2 0,-1 2 0,0-1 0</inkml:trace>
  <inkml:trace contextRef="#ctx0" brushRef="#br0" timeOffset="69120">5501 10312 13385,'-12'-5'1019,"3"0"-672,7 5-190,2 0-118,-2 2 84,0 12 73,-1 15 17,0 24-126,0-19 0,0 3-664,0 3 1,1 2 596,-1 2 0,0-1 2,0-3 0,0-1-70,1-5 1,0-2 87,-2 18-80,1-14 40,1-11-5,1-9 5,0-7-73,1-6 669,0-2-658,0-9 120,0-12-237,1-20-23,-1-21-286,1 23 1,-1-3 450,0-3 1,0 0 33,0-1 1,-1 0-1,0 2 0,-1 2 0,-1 3 0,1 2 0,0 3 1,0 1-43,-1-26 45,5 7-17,8 8 6,5 6 5,8 10-33,22 5 106,-8 11-61,17 4 112,-12 9 763,0 7-819,-1 6 37,-4 7-88,-3 1 84,-10-2-95,-4-1 84,-8-5 308,-6-2 214,-4 0-388,-11 3-151,-10 7-33,-15 6-17,-11 3 134,-4-4-28,1-7-151,-8-10-179,22-6-140,0-4-544,25-4 891,15-12 0,-4 8 0,8-7 0</inkml:trace>
  <inkml:trace contextRef="#ctx0" brushRef="#br0" timeOffset="69658">6519 9983 15575,'55'16'16,"-1"0"1,1 0 0,-2-1-17,-9-2 0,-1-1-1144,2 0 0,-1-2 1107,-2 1 1,0-2 19,-6-2 0,-2 0 677,21 2-233,-19 0 371,-25-2-653,-27 6 29,-26 5-68,9-5 1,-2 2-360,-7 3 1,0 2 372,-3 1 0,-2 3-3,6-2 1,-1 1 0,3-1-118,-2 0 0,3 0-79,-7 5 1,7-2-191,12-3-980,15-5-476,32-3 1725,39-4 0,-22-4 0,16-3 0</inkml:trace>
  <inkml:trace contextRef="#ctx0" brushRef="#br0" timeOffset="69819">7283 10589 15221,'-46'28'60,"0"0"0,2 0 0,2-2 7,11-5 0,2-1-67,1 0 0,0-2-263,-22 15-723,15-12-1288,13-7 2274,14-9 0,5-3 0,3-2 0</inkml:trace>
  <inkml:trace contextRef="#ctx0" brushRef="#br0" timeOffset="70258">7796 10404 13525,'30'-50'-12,"-1"0"1,-2 5 0,-5 4 67,-7 1 118,-6 11 402,-6 10-251,-2 9 218,-1 6-358,0 3-112,0 16 129,0 9 386,0 20-297,1 8-95,2 4-39,2-1 34,1-8-141,-2-10-39,-1-8 45,-2-9 51,0-3-63,-1-4-38,0-3-6,0-2 39,0-3-28,0-3-520,0-1-841,-6-1 1350,-8 1 0,5-1 0,-4 1 0</inkml:trace>
  <inkml:trace contextRef="#ctx0" brushRef="#br0" timeOffset="73351">9146 11196 13099,'4'9'314,"-1"-2"-146,-3-7 39,60-71-1218,-41 46 0,0-2 1027,9-9 1,5-5 0,-4 2-17,-2-2 0,-3 1-6,0-1 1,1 0 2,-3 2 0,-2 0-14,-3 3 1,-1 2 706,6-25-684,-13 2 367,-16 25-317,-11 6 157,-13 21-157,-5 15 22,-4 13 102,-1 22 18,22-15 1,1 3-9,1 6 0,2 1-95,3 4 1,3 1-57,1 1 0,2 1-17,3-2 1,1-1-17,2-2 0,2-1-1,3-4 1,3-2-70,1-3 0,3-4 64,22 19 34,8-14-34,8-13-96,6-10-56,4-9-348,-29-7 1,0-4-251,3-6 0,0-5 750,7-16 0,-3-2 0,6-6 0,-23 19 0,1-1 0</inkml:trace>
  <inkml:trace contextRef="#ctx0" brushRef="#br0" timeOffset="73844">9901 11138 14437,'13'59'276,"-1"1"1,-1-3-1,-3-3-215,-7-18 1,-1-1-395,0 2 1,0 0 337,0 0 1,0-1 11,0-3 0,-1 0-17,-1 24 0,-2-11 223,1-11-257,1-9-1,1-14-178,1-3 141,0-9-57,0-10 416,0-11-444,0-23 67,0 13 1,0-2-237,1-7 0,0-1 320,0-2 1,0 0-1,1 0 1,2 0-15,1-7 0,2 1-16,-1 14 0,1 1 10,2-4 1,2 3-128,8-4 153,4 8 0,2 5 0,4 8-33,0 5 27,19 7 615,-10 14-576,11 11-21,-15 15-12,-7 9 5,-6 3 113,-11-1 705,-5-5-212,-19-7-219,-11-5 367,-11-11 0,-5-4-527,9-3 0,-2-1-296,-11 1 1,1-3 63,-11-2-107,13-4-710,18-2-1133,15-19-3565,22-5 5515,11-19 0,-5 20 0,-2 3 0</inkml:trace>
  <inkml:trace contextRef="#ctx0" brushRef="#br0" timeOffset="74386">10958 11052 16241,'49'-7'164,"1"-1"1,-2 1-1,-2 1-164,-13 4 0,-2 0-1205,32-2 303,-7 2-672,-15 1-6223,-14 7 7797,-16 5 0,-7-3 0,-4 2 0</inkml:trace>
  <inkml:trace contextRef="#ctx0" brushRef="#br0" timeOffset="74618">10951 11372 16415,'55'-20'270,"0"0"1,-4 1 0,-4 2-266,11-4 1,-6 4-6,-6 3 11,-11 5-11,-7 3 0,-9 4-5,-6 1-1,-6 1-442,-4 0-4308,-2-2 4756,-2-2 0,1 1 0,-1 0 0</inkml:trace>
  <inkml:trace contextRef="#ctx0" brushRef="#br0" timeOffset="86212">19589 11017 10030,'-42'-21'1814,"6"4"-1253,30 13-13,1 1-156,1-1-140,0 1-72,1 1-35,1 0 96,0 2-23,1-1-162,12-1-22,3 0 33,11-1 62,2 1-79,1 0-50,-2 2 0,-2-2 0,-6 2 0,-4-1 0,-5 1 0,-5 0 0,-2 0-2016,-1 0 33,-5-1 802,-4-2 614,-4-1-1040,-5-3 857,-4-8 1679,6 4 511,-1-7-628,9 6 219,0 1 78,4 2-358,1 5-191,0 0-185,1 3-73,0 1-55,0 7 313,1 9-219,-3 12-134,2 9-151,-4 2-5,2-3-51,0-9-34,-2-6-67,4-11-419,-1-4-875,2-6 1395,4-4 0,-3 3 0,3-3 0</inkml:trace>
  <inkml:trace contextRef="#ctx0" brushRef="#br0" timeOffset="93517">9754 14414 14269,'-36'3'706,"0"1"0,-22 1-353,46-3-247,5-1-100,4 2-6,2-3 50,1 1 947,29-1-599,5 1-317,-2-1 0,4 1-563,1 0 1,1 0 551,8 1 0,2 0-11,8-1 0,3 0 0,-13 0 1,2 0 0,0 0-844,5-1 1,1 1 0,1-1 818,2 0 1,2 0-1,-1 0-32,1 0 1,-1 0 0,0 0-225,-4 0 1,-1 0 0,4 0 222,-5-1 1,4 0 0,0 0 0,-4 0-2,3-1 1,-3 0 0,2 0-267,-5 0 1,4 0-1,-2 0 1,-3-1 294,-1 0 0,-3 1 0,-1-1-28,18-1 1,-1 1 14,-6 0 1,-2 0 167,-8 1 1,-1 0-186,-6 0 0,-2-1 36,0 0 1,-1-1 41,1 1 1,1-1-29,3 0 1,1-1-32,2 0 1,-1 1 5,1-1 0,0-1-25,-1 1 0,-1 0 0,-2-1 0,0-1-3,-1 1 1,-2 0 2,-1 0 0,-2 0 0,30-5 1918,-6 2-1916,-19 4 1,-1 1-3,14-1 0,10 0 848,-30 3-848,-6 1 1758,-10 1-1758,-5 0 541,-5 0-535,-3 0-169,0 0-1086,-1-6 1249,-19-9 0,15 6 0,-15-5 0</inkml:trace>
  <inkml:trace contextRef="#ctx0" brushRef="#br0" timeOffset="100172">5305 17161 6383,'0'0'0</inkml:trace>
  <inkml:trace contextRef="#ctx0" brushRef="#br0" timeOffset="100364">5586 17124 8175,'5'-3'622,"-1"1"-527,-4 2-151,-15-52-28,11 27-62,-2-10 1,2 0-292,11 7 437,6 0 0,-6 14 0,-1 5 0</inkml:trace>
  <inkml:trace contextRef="#ctx0" brushRef="#br0" timeOffset="100481">5690 16862 7117,'7'0'806,"-2"0"-879,-5 0-509,57-2 480,-27-1 1,32 0-1,-46 0 1</inkml:trace>
  <inkml:trace contextRef="#ctx0" brushRef="#br0" timeOffset="105817">18836 16418 8494,'-5'-2'1172,"1"0"-282,4 2-789,-9-7-28,7 6 11,-7-6-34,9 6 1659,0 0-1233,-2-1-112,1 2-129,-4-3-62,3 2 354,-3-1-443,2 1 11,0 0-213,2 0 118,1 0 0,3 0 56,9-5-56,13-3 96,19-6-96,15-6-447,-23 9 1,2-1 443,6 0 1,1-1-495,3-1 0,1 1 469,2-1 0,2 2 25,-2 0 0,1 1 3,-3 2 0,1 2 31,-3 2 0,-1 1-31,-3 2 0,0 1-264,-1 1 0,0 2 264,-1 2 0,1 2 2,0 1 1,1 1-3,2 2 0,0 1 0,2-1 0,0 0-14,2 0 0,-1-2 14,1-2 0,-1 0 42,-1-2 0,-1-1 11,-1 0 1,-2-2-26,-4 0 0,-1 0-3,-3 0 0,-1 0-25,22 0 6,-10 0-6,-12 0 748,-8 1-726,-10 1 1030,-5 0-990,-5-1 670,-3 1-576,-2-2 1419,0 2-3446,-1 0 1871,3 4 0,-2-2 0,2 2 0</inkml:trace>
  <inkml:trace contextRef="#ctx0" brushRef="#br0" timeOffset="112868">10325 17615 12937,'-16'-3'-275,"3"2"225,13 0 2139,0 1-1770,16-2-67,10-2-179,27-2-410,-16 2 0,3-1 359,3 1 1,2 1 8,8-2 0,1 1-534,1 1 1,-1 1 502,-1 0 0,0 1-3,3 0 0,-1 1-22,-4 0 0,-1 0-157,0 0 0,-1 0-121,-4 0 1,-1 0-402,-3 0 0,-1 0 704,1-4 0,-3-1 0,4 3 0,-5-6 0</inkml:trace>
  <inkml:trace contextRef="#ctx0" brushRef="#br0" timeOffset="125304">6894 5237 12920,'1'-5'308,"0"1"-73,-1 4-224,75-20-1395,-25 10 1457,7-2 0,4-1-34,-21 8 0,-3 2-33,6 0 0,1 2-4,0-1 1,2 2 0,5-1 0,1 2-657,5-1 1,2 0 655,-13 0 0,1 0 0,1 0-249,4 0 1,1 0-1,1 0 327,3 0 1,0 0-1,1 0-8,-2 0 1,0 0 0,2 0-44,-3-2 1,2 0-1,0-1 1,-3 0-14,3 1 1,-3-1 0,2 0 19,-6-1 1,2 1-1,-1-1 1,-3 0 4,-3 0 0,-3 0 0,-1 1 51,16-1 1,-3 0-258,-7 1 1,-3 1 220,-5 0 0,-2 1-34,-1 1 1,0-1-18,1 1 1,2 0 22,8 0 0,2 0-188,8 0 0,2 0 189,-14 0 1,2 1 0,1-2-281,4 0 1,1 0-1,1-1 277,2 0 1,0 0-1,1-1 45,0-1 0,-1 0 0,1-1-12,-3 0 0,0 0 0,-1 0 32,-1 1 1,-1-1 0,-1 1-20,-5 0 1,0 0 0,-1 1-28,17-1 0,-4 2-33,-9 0 1,-2 0 9,-6 2 1,-1-1-4,-2 1 1,0 0 13,2 1 1,1 0-31,5 1 0,2 1 28,2 0 0,0 0 131,3 2 1,-1-1-130,0 0 1,-1-1-29,-1 1 1,-1 0-6,-2 0 0,-1-1 0,-3 1 0,-1-1 56,-3 1 0,-1-1 935,-5 0 0,0 0-834,23 4-73,-7-3 1616,-7 1-1639,-5-2 649,-4 1-536,-5-1 980,-3 0-868,-3-2-62,-1 1-140,-9-1 74,-2 0-52,-8-1-1310,-1 0-678,0 4 1882,-18 4 0,14-2 0,-14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11:56:13.2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25509 5994 10198,'-35'-25'856,"1"5"-688,11 14 73,-4 2 846,0 2-510,-1 1-196,4 0-96,1 1 247,5-2-291,6 1-112,3-1 117,6 1-10,1 0-102,2 0-78,8 1-56,10 0 0,19 0 47,12 2 1,7 2-29,-4 1 1,3 1-617,-2-1 1,6 2-1,-2 0 599,-5-1 0,-1 2 0,1-1-659,3-1 0,0 0 0,0-1 700,0 0 0,0-1 0,0 0-14,-3-2 1,-1 0 0,1 0-317,-3-1 0,1-1 1,-1 1 355,-1-1 0,-1 0 0,1 0-34,-1 0 1,1 0-1,-1 0 39,1-1 1,0 1 0,0 0-16,-1-1 1,1 0 0,-1-1 3,0 1 1,1-1 0,-2-1-5,-2 1 1,-2-1 0,0 0 49,17-1 0,-2 0-143,-10 0 0,-1 1 79,-7 0 0,0 0-40,-3 1 1,-1 1 8,1-2 0,0 1-14,2 1 0,3 1-3,12-1 0,-1 0 3,-12 1 0,-1 0 0,6 0 0,-2 0 1013,3 2-1013,-11 0 2053,-10 2-2053,-9-2 1534,-7-1-1478,-6-1 834,-2 0-885,-10 1 81,0 0-80,-10 0-12,1-1 12,-2 0-12,-1-2 12,-1-1-12,0-2 6,0 2-95,0 0-106,-3 2 117,-5 1-124,-7 0 74,-6 0 128,-7 1-44,-3 2-175,-4 0 225,1 2 79,3-1-46,7-2-27,6-1-12,10-1 6,8 0-61,10 0-29,5 0 23,5 0 67,15 1 219,10 2-146,25 2-40,-16-1 1,2 0-336,6 1 0,3-1 324,4 1 1,3-1-1001,1 1 1,2-1 1036,1-2 0,1 0-6,0 0 0,-1-1-496,0-1 0,0 0 460,-1 0 0,-1 0 19,-2 0 0,-1 0-36,-1 0 0,-2 0-13,-4 0 0,1 0 7,8 1 1,-2 1 5,-15-1 0,-2 0 0,5 1 0,-3 0 459,-2-1-459,-11 0 1832,-7-1-1821,-8 0 1379,-1 0-1385,-4 0 564,0 0-602,-5 0 33,-1 0 0,-4-1-34,1 0-274,2-1-924,3 1 1232,2-3 0,1 4 0,0-2 0</inkml:trace>
  <inkml:trace contextRef="#ctx0" brushRef="#br0" timeOffset="2612">1809 7146 14723,'-38'-6'353,"7"1"-303,30 5-145,0 0 95,11-4 0,6-1 67,13-4-61,9 0-1,5-1 63,7-4-337,5-1 325,-24 6 0,1-1-20,2 0 1,1-2-32,3 1 1,0-1 22,3-1 0,2 0-17,0 0 0,4 0 1,-2 1-625,8-3 1,0 0 612,-7 3 0,3-1 0,-3 2 14,2 0 0,-3 0-14,1 2 0,-1 0-3,-3 1 1,-1 1-227,-1 0 1,-2 0 244,-2 1 1,0 1-17,-4-1 0,1 1-3,7-2 1,-1 1 2,17-2-23,-24 3 1,-1 0 22,5 0 45,-4 1 220,-4-1-270,-3 1 1170,-5 0-1160,-5 1 588,-3 0-470,-7 2-78,-1 0-39,-4 1 50,1 0-45,-7 1-78,0 0 50,-7 1 11,1 0-207,-1 0-599,2-2-650,2 1 1462,0-1 0,5 0 0,1 0 0</inkml:trace>
  <inkml:trace contextRef="#ctx0" brushRef="#br0" timeOffset="17244">6446 12274 11157,'-51'-9'95,"-1"0"0,3 0 0,4 1 314,-6-2 6,-2 0-286,3 1-129,5 2 0,11 3-783,11 1-1329,12 2 2112,7 1 0,4 0 0,0 0 0</inkml:trace>
  <inkml:trace contextRef="#ctx0" brushRef="#br0" timeOffset="18514">5579 12778 12461,'19'-4'313,"8"-2"-167,20 0-45,14-2-1121,-20 4 1,4 0 1038,8-2 1,4-1-518,-11 1 0,2 1 0,1-1 496,4-1 0,1 0 1,0-1 1,2 0 0,0 0 0,0 0 18,-4 0 1,-2 0 0,-1 0-19,15-1 0,-5-1 36,-10 2 0,-3 1 201,-10 2 0,0 0-217,-3 1 0,2-1 52,20 1 1,2-1-26,-12 1 1,0 1-204,-3 0 0,2 0 0,-3 0 229,4-2 0,-3 1 33,2-1 1,-1-1 94,-1 0 1,-1-2 101,0 1 1,0-2-206,-2 1 0,0-1-11,-3 0 0,0-1-15,-1 1 1,-2 1 39,29-6-22,-6 1 78,-1 6-168,-2 1 1357,4 3-1397,3 0 40,-28 1 0,0-1-3,3 0 0,0 0 3,0 0 0,1-1-3,1 1 1,1-1 2,-2 1 0,1-1-3,1 1 0,-1 0 3,-1 1 0,0 1 0,1 0 0,-1 0 0,0 1 0,0 0 0,0 0 0,1 0 0,-1 0 0,1 1-168,0 1 0,0 0 168,-1 1 0,0 0-3,-1 2 0,1 0 20,16 1 1,0 0-18,-12-1 0,0 0 0,13 1 0,0 1 8,-15-1 0,-1 0 12,0 1 0,0 0-20,0 0 0,0 1 2,-1-1 1,-1 0 236,0 0 1,-1 0-240,0-2 0,-1-1 0,-1 0 0,1 0-26,-1-1 1,-1-1 25,30 0 0,-4-1-5,-4-1 5,-6 0 494,-7 0-449,-7 0 257,-5 0-296,-4 0 758,-3-1-758,0 0 352,0-1-352,1-1-6,2 1 5,0 1-5,2-1 17,-2 0-17,0 0-6,-2 0-5,-3-1 11,-3 2-5,-4-1 5,-4 2 0,-4-1 39,-2 1 1540,-2 0-1573,-5 0 5,-3 0 17,-6 0-28,-14-1-207,-12-6-45,-5 1 179,-8-6-101,8 3-212,-3 2-96,-4 0-140,-2 5-246,-3-1 868,-2 3 0,0 0-95,2-1 56,2 1-241,7-2-68,5 1-189,7 0-471,8 0-533,5 1 1541,5 6 0,9-5 0,2 5 0</inkml:trace>
  <inkml:trace contextRef="#ctx0" brushRef="#br0" timeOffset="19728">20708 12154 8567,'0'0'0</inkml:trace>
  <inkml:trace contextRef="#ctx0" brushRef="#br0" timeOffset="29803">2384 15083 13693,'-20'0'-28,"4"0"33,17 0 1,10 0 27,0 0-27,12 0 106,-3-1-50,7 0-51,8-2 34,8 2 33,14-1-61,-5 1 0,3 0-519,-10 0 0,2 0 541,-5 0 0,3 1 1,-3-1-4,8 1 1,-3 0-7,2 0 1,-1 0 0,0 0 0,0 0-344,-2 0 0,1 0 422,-1 0 1,0 0 66,-1 0 0,0 0-86,1 0 0,-1 0-9,1 0 0,0 0-48,-1 0 1,0 0-6,0 0 0,0 0 20,-1 0 0,-2-1-17,0 0 0,0 0-1,-2 0 1,-1-1-26,-2 0 1,1 0 22,-2 1 0,0-1-150,-1 0 1,-1-1 149,-1 1 0,1 0-6,-1-1 1,-1 0-4,0 1 1,0-1-20,30-3 61,0-2 40,-1-1-54,-30 3 1,1 1-14,2-1 0,0-1-1,2 0 1,1 0-260,4-1 0,1-1 256,2-1 1,2 0-14,2 0 0,2 0-10,-2-1 1,4 0-1,-2 0-7,5 0 0,1 1 18,-9 1 1,2-1-1,-5 1 10,-2 3 0,-3 0-28,-2 0 0,-2 1-5,25-2 574,-5 2-575,-18 3 1,0 0 50,22-1-90,-20 1 1,-1 0 44,20-1 0,3-2 0,-29 2 0,0 0 17,1-1 0,0 0-17,1-1 0,0 0 0,0 0 0,0 0 0,0-1 0,0 0 0,-1 0 0,0 0-17,-1 1 0,0 0 12,30-6 5,-30 5 0,0 1-3,0 0 0,1-1 3,2 1 0,0-1 0,1 0 0,1 1 0,1-1 0,1 0-3,1-1 1,-1 1-1,1 0 0,0 1 0,15-2 0,0 2-5,-13 1 0,-1 1-9,12-1 0,-2 2 17,-16 1 0,-2 1 3,1 0 0,1 0-3,-1 1 0,1 0 0,-1 1 0,3 2 5,17 3 1,0 2-4,-12-2 1,0 1-3,14 2 0,-1 0 0,-16-2 0,-2-1-3,2 0 1,0-1-4,-1 0 1,1 1 5,0-2 0,1 1-3,-1 0 0,1 0 0,0-1 0,1 0 3,0 1 0,1-1 0,0-1 0,1 1-243,2-1 1,-1 0 242,2 0 0,0 0-3,1 0 1,0 0 2,-2-1 0,1 1 0,17 3 0,0-1 0,-16-1 0,0 1 85,14 1 1,-1 1-84,-18-1 1,-1-1-3,7 2 0,1-1-506,6 1 1,3 0 506,-12-2 1,2 1 0,1-1-680,4 0 0,2 0 1,1 0 677,3-1 0,1 0 0,0 0 0,0-1 0,0 0 0,-1-1-110,-2 0 1,-1-1-1,0 0 143,-2 0 1,0 0 0,-1 1-32,-3-1 0,-1 1 0,-1 0 9,-1 0 0,0 0 0,0 1-91,-3 1 1,0 0-1,-1 0 80,17 3 0,-2-1 0,-5 2 0,-2-1 3,-8-1 0,-1 0 254,-4-1 1,-1 0-258,-3 0 0,-1 1-28,3 0 0,-1 0 25,4 1 0,-1 0 3,3 0 0,-1 0 0,1 0 0,0-1-3,0 0 1,0-2 2,-1-1 0,0-1 0,2-1 0,0-1 0,1 0 0,0-1 0,1 0 0,0 0 915,1 1 1,1-2-914,-2 1 1,1-2-3,0 0 0,-1 0 0,-1-2 0,-1-1 0,-1 0 0,0 0 14,-3-1 0,0-1 466,10 0 0,-2-1-480,-13 3 0,-1-1 534,5 0 0,-2 1-528,1 0 401,-10 3-396,-7 1 752,-8 1-657,-4 0 766,-5 0 209,-1 0-1081,-5 0-23,-4 0-346,-7 0-656,-3-1-807,-6-1 1832,-8-6 0,15 4 0,-3-2 0</inkml:trace>
  <inkml:trace contextRef="#ctx0" brushRef="#br0" timeOffset="35158">20621 14592 9033,'0'-10'5,"0"2"-5,0 8 51,0 0-51,3 0 0,0 0-96,6 0 6,4 1 90,10 10 0,-10-8 0,3 7 0</inkml:trace>
  <inkml:trace contextRef="#ctx0" brushRef="#br0" timeOffset="51637">9770 17082 11346,'-4'2'610,"1"-1"40,3-1-599,9 0-46,2 1 1,10-1-1,3 1-5,-1-1 292,14 0-253,-12 1-28,6 0 174,-15 1 5,-5-1-22,-3 0-61,-3-1-35,0 2-66,-1-2 84,1 1-57,2-1-27,3 0 5,2 0 34,5 0-45,2 0 33,2 0-27,3 0 84,1 0-90,2 0 84,10 0-28,-10 0 50,6 0-61,-13 0-34,-1 0-5,-1 0 139,0 0-78,0 0 29,3 0 10,4 0-72,2 0-29,2 0 46,0 0-40,0 0-11,0 0 5,0 0 1,1 0 5,0 1 17,4 2-28,19 2 6,-8-1-6,14 1 5,-15-4 1,0-1-6,0 0 6,1-2-1,-3-3-5,-1-1 0,-3-2 34,-4 1-34,-3 2 190,-5 1-50,-2 1-95,-2 1 5,-2 0 18,0-1-35,1 0-33,0 1 34,14-3 6,-9 3-35,9-2 62,-11 3-61,0-1 0,-1 2-1,0-1 40,0 1-45,1 0 6,0-1-6,1-1 5,-2 0-5,-1 0 39,-3 0 29,-2 1-12,-5 1 173,-2 0-22,-3 0-50,-3 0-50,0 0 33,2 0-96,1 0-38,5 0 123,1-1-17,1 1 11,0-2-61,-1 1-51,-2-1 45,-2 0-56,-2 2 67,-3-1-67,-1 1 11,0 0 17,0 0-28,0-1 6,1 1-6,0-1 5,-2 1-5,2 0 0,-3 0 1372,0 0-1321,-6-1-46,-4 0-5,-8 0 0,-6 1 0,-3-1-33,-4 0 33,1-1 0,1 1 0,2-2-6,2 3 1,3-2-51,3 1 56,1 0 11,0-1-11,2 1-34,-2-1 34,-1 1 0,-1 0 0,-2-1-33,1 1 33,-1 0 39,2 0-39,0 1 5,1-2-5,0 2-50,0-1 50,0 1-6,-1 0 6,0 0 0,-1 0 51,-3 0-51,-1 0-6,-3 0 6,-3 0 6,-1 0-6,-4 0 0,3 0 0,-2 0 0,5 1 0,3 0 0,3 0 0,5 1 0,2 0 0,0 0 0,1 0 0,-3 1 0,-3-1-6,-3 0 12,-3-1-6,-3 2 0,-4-2 0,0 1 0,1 0 0,2 0 5,2 0-5,3-2 0,2 2 0,2-2 6,-1 2-6,2 0 0,0 0 6,2 0-6,1 0 0,1 0 0,3-2 0,-1 1 11,-1 0-11,-3-1-11,-14 1 11,5-1 0,-10 0 0,10 0-28,0 0 28,0 0 5,3 0-5,2 0 6,0 0-1,8 0-5,2 0 0,6 0 0,2 0 0,-4 0 0,-2 0 0,-4 0 0,-3 0 6,-2 0-6,-2 0-11,-1 0 11,-2 0 5,2 0-5,-1 0 0,1 0 0,1 0 0,-2 0 0,1 0 0,-9 0 6,9 0-6,-4 0 0,15 0 0,5 0 0,2 0-6,4 0-274,0 0 275,5 0-57,5 0 62,9-1 6,7 1-6,9-1 11,5 0-11,5-1 6,5-2-12,4-2-737,4 0 743,1-2 0,2 0-237,-1-1 204,0 1 33,-3-1 5,-1 1 1,-3-2-6,-2 0 0,-3-1 5,-3 0-5,-1 0 0,-3 2 0,-3 1 12,-3 2-7,-3 2 720,-1 0-714,-3 2 250,1 0-261,-2-2 5,3 1 1,3-2 0,3-2-6,4 1 5,2-3-5,3 1 6,0-1-6,1 0 0,0 0 0,-2 2 0,1-1-6,-2 0 1,-2 1 5,9-2 0,-17 4 5,4 0-5,-18 3 6,-5 1-1,-2 1-5,-1 0 0,0 0 0,0 0 0,2 0 0,1-1 0,8 1 0,-4-1 6,7 0-6,-6 1 0,0-1 0,-2 0-17,-1 0 17,-2 0 0,0 1-39,-1 0 33,1 0 1,0 0 5,2 0 0,1 0-6,0 0 6,2 0 0,0 0 0,0 0 45,0 0-45,-1 0-39,-2 0 39,-3 0 33,-3-1-33,-4 1 0,-2-1 449,-2 1-914,-1-1-807,0-5 1272,0-13 0,0 8 0,0-5 0</inkml:trace>
  <inkml:trace contextRef="#ctx0" brushRef="#br0" timeOffset="55811">16601 16899 13956,'20'0'425,"3"0"-273,12 2-29,7 0 146,8 1-1,8 3-521,-26-3 1,0-1 324,1 1 1,0 1-25,1-1 0,-1 0-42,-1 0 0,1 1 61,29 4-62,-2-1 225,-2 2-17,1-2-84,1 1-107,-28-5 0,1 0 48,2-1 0,1 0-17,1 0 1,0 0 24,2-1 1,0-1 2,1 1 0,0-1 17,-1 0 0,1 0-28,-1 0 0,-1 0-25,-1 0 0,0 0-9,-2 0 0,0 0-11,-2 0 1,0 0 75,29 0 44,-3 0-89,-5-1-5,1-2-7,-3-2 35,1-2-46,0-1 129,0 0-143,-12 0 1,2 0 5,-9 2 1,0 0-251,13-2 0,-1-1 228,-9 3 0,-1 0-1,1 0 1,0 0-3,2 1 0,-1 0 0,1 0 0,0 1 0,0-1 0,-1 0-326,1 1 1,-1-1 328,0 0 0,0 0-3,0 0 0,0 0 0,-1 0 0,0-1 0,1 1 0,-1 0 5,0-2 1,0 1-6,1 0 0,0-1 0,1 0 0,0 0-3,1 0 1,0 0 2,1 1 0,1 1-6,0-1 0,0 0 3,2 2 1,-1 0 2,1 0 0,-1 1 0,1 0 0,-1 0 2,1 2 1,-1 0-3,-1 0 0,1 0 0,1 1 0,0 0-3,-1 0 1,1 0-10,2 0 1,0 0 11,0 0 0,1 0 0,0-1 0,1 1 17,0-1 0,0-1-17,0 0 0,-1-1 0,0-1 0,-1 1 3,-1-2 0,0 0-3,0 1 0,0-1 0,0 0 0,0 1 2,2 0 1,1 0-656,3 0 0,3 1 653,4-1 0,3 1-2,-16 1 0,1 1 1,1-1-382,3 0 1,0 0 0,1-1 384,1 1 0,1 1 0,-1-2-2,-2 1 0,1-1 0,-2 0-12,-1 1 1,-1-1 0,0 0 11,-2 0 0,0 0 0,-1 0-3,16-1 1,-1 1-1,-3-1 0,-3 1 9,-9 2 0,-2 0-6,-5-1 0,-2 2 50,28 0-50,-1 0-3,-28 0 1,1 2-15,0 0 0,1 0 34,1 2 0,0 0-17,-1 2 0,1-1 5,0 0 1,1 0-6,1 1 0,-1 0-3,2-2 0,-1 0 3,1 1 0,0 0-3,-1-1 1,0 0-15,-1-1 0,-1 0 17,0 0 0,0 0-3,-1 0 1,0-1 7,-1 0 1,-1-1-12,1 1 1,-2-1-18,30 0 23,-5-1 39,-8 0 428,-8 0-489,-1 0 1603,-17 0-1581,-3 0 1522,-14 0-1522,-4 0 516,0 0-516,0 0 0,4 0-5,2 0 5,4 0 5,3 0 6,2 0-11,0 0 0,-2 0 0,-2 0 0,-3 0-117,-2 0-690,-4 0-823,-2-3 1630,-11-3 0,6 1 0,-6 0 0</inkml:trace>
  <inkml:trace contextRef="#ctx0" brushRef="#br0" timeOffset="58485">30529 16819 10853,'8'0'577,"-1"0"-17,-6 0 2358,-1 0-2913,5 0 191,4 1 96,11 1-29,10 3-139,12-1-52,11 2-350,-20-3 0,1 0 325,5-1 1,1 1-9,4-1 0,1 0-36,3 0 0,0 0-428,2-1 1,0 0 424,1-1 0,-1 1 0,-1 0 0,0 0 0,-3-1 0,0 0-245,-4 1 0,0 1 323,-3-2 1,-1 1-26,-4 0 0,0 1 14,28 2-155,-7 0 424,-3 1-180,-4-1-105,-3-1 10,-2-1-27,-4 1 50,-6-2 624,-3 1-641,-6-2 778,-6 1-845,-5-1 577,-4 0-572,-5 0 225,-1 0-179,1 0 33,1 0 33,3 0-117,0 0 0,1 0 0,-2 0 0,-2 0 0,-2 0 12,-2 0 648,0 0-564,-5 0-96,-6 0 0,-12 0 0,-12 0-6,-11-1 0,-13-3-126,3-2 1,-3-1-420,11 1 0,-2 0 556,4 0 1,-3 1 0,2 0-4,-7-2 1,3 1-3,0 2 0,1 0 0,-2-1 0,1 0-359,4 1 1,0 1 355,1-2 1,0 1-1,2 0 0,-1 0-20,-13 0 1,0-1 5,15 3 1,-1-1 13,-10 0 0,1 1-17,17 1 1,2 0-234,-29-2 242,4 0-56,7 0 67,8-1-6,9 1 0,10 0 1000,10 2-1111,7 0 718,5 1-607,23 0 259,7 0-253,30 0 3,-21 0 0,2 0-639,12 0 0,3 0 634,-11 0 0,2 0 1,1 1-550,5 0 1,1 0 0,1 1 550,2 0 0,0 1 0,0-1 0,-1 1 0,-1 1 0,0-1-2,-3 0 0,-1 0 1,-1 0-291,-2 0 0,-1-1 1,0 1 291,15 1 0,-2-1-3,-5 0 0,-2-1 0,-7 0 1,-3-1-101,-5 0 1,-1 0 96,28 0 1,-3 2-1,1-1-28,-7 3 914,-12-2-880,-17 1 1726,-13-2-1642,-11-1 1093,-17 0-1266,-17-1 72,3 1 0,-4 0-567,-13 2 0,-4-1 559,6 1 1,-3-1 0,-2 1-1010,-8 1 1,-2 0 0,-2 0 1010,12-1 1,-2 0-1,0-1 1,-1 1 22,1-1 0,-1 1 0,0-1 0,1 0-293,1 0 1,1 0 0,1-1 0,0 1 310,-13-1 1,2 1 0,1-1 25,5 0 1,0 1 0,2-1-21,5 0 1,1 1-1,2-1-1,-14 0 1,3 0 54,2 1 1,4 0-79,15-2 0,3 0-6,-31 2-5,28-2 5,12 0 609,9 0-821,12 0 2817,21 0-2610,28 0 22,1-2 0,12-2 0,0 0-458,-7 1 1,0 0 0,3-1 438,-9 1 0,4-1 0,1 0 1,-1 1-1,-2-1 5,0 1 0,-1 0 0,-1 1 1,-1-1-388,14 1 0,0-1 0,-2 2 388,-3-1 0,-2 2 1,-1 0 1,-5 0 0,-2 1 0,-1 0-3,15 1 0,-3 0-10,-11 1 1,-2-1-47,4 3 0,-2-1 6,-13-1 0,-2-1-3,7 2 0,-1-1-17,7 2 73,-11-3 78,-15 0 57,-10-2 2689,-13 0-2824,-14 0 0,-16 0 0,-19 0 175,17 0 1,-4 0-241,-9 0 1,-5 0 43,10 0 1,-1 0-1,-2 0 15,-6 0 1,-1 0-1,-2 0-862,-2 0 1,-1 0 0,0 0 870,2 0 1,1 0 0,1 0-4,6 0 0,1 0 0,2 0-139,-14 0 1,4 0 196,13 0 1,4 0 188,-22 1 16,16 0 73,11 0-325,9 0 987,12-1-1060,16 1 51,34-1 11,-1 0 0,7 0 192,-1-2 1,6 0 0,1 0-193,11-1 0,4 0 0,1-1-411,-11 0 0,2-1 0,0 0 0,1 0 411,0 0 0,2 0 0,-1-1 0,-1 0-2,-3 1 1,-1 0 0,0 0 0,-2 0 1,14-2 0,-1 0 0,-3 1 0,-7 1 0,-3 0 0,0 1-210,-7 0 1,0 0 0,-2 1 206,10-1 0,-4 1-39,-7 2 0,-3 0-239,25 0 74,-7 1 33,-7 0 1704,-11 0-1485,-16 0 2660,-12 0-2705,-50 1-44,-13 1-237,0 0 0,-7 1 264,16-1 0,-1 0 1,-2 1-595,-8 0 1,-1 0-1,-2 0 600,12 0 0,-1-1 0,0 1 0,0 0 9,-1 0 1,0-1-1,1 1 1,-1 0-1,-13 1 0,1-1 0,0 1 2,3-1 0,1 1 0,1 0 0,6 0 0,1-1 0,1 1-286,-17 1 1,4 0 329,12 0 1,3-1 17,9 1 0,2-2 22,-20 3 50,8 1-16,-1-1 1010,22-1-1228,3-2 2004,33-1-1910,16 0 6,34 1-322,-14-1 0,6 0 322,-8 0 0,4 0 0,1 0-706,8 0 1,1 1-1,2-2 719,2 1 0,2-1 0,-1 0 2,-1 0 0,0-1 0,-2 1-395,-7-1 0,-2 0 1,-1 0 440,14 0 1,-4 0-207,-12 0 0,-4 0 150,-5 0 1,-3 0-3,-2 0 0,-1 0-3,0 0 0,-1-1 0,3 0 0,-1 0 922,29-2-920,-27 1 1,-3 0 3,9-1 1892,-4 1-1893,-26 1 2000,-8 1-1815,-2 0-922,-2 0 1,0 0-1</inkml:trace>
  <inkml:trace contextRef="#ctx0" brushRef="#br0" timeOffset="66971">10594 18596 8069,'-5'-2'2045,"2"1"-1026,3 1-728,-22-7-162,11 3-96,-18-6 511,17 6-90,-1 0 39,0 0-225,2 1-32,1 0-12,2 2 16,1-1 24,0 1-63,1-1-55,2 2 11,1-1 72,1 1 309,1 0-538,6-1 12,11 0 10,16-2 96,27 0 50,-17 0 0,5 0-626,-6 1 0,2-1 0,2 0 549,6-1 1,3-1 0,1 1-739,5-1 0,1-1 0,1 1 684,0 0 1,0-1-1,0 1-22,-3-1 0,0 1 0,-1 0-224,-3 1 0,-1 0 1,3 1 216,-7 0 0,3 0 1,0 0-1,-4 1-25,1 0 0,-4 1 1,2 0 6,9-1 1,1 1 0,-6 0 9,-8 0 0,-5 1 3,-5 0 0,0-1 2,24-2-197,0 1 198,1-5-6,-3 1 0,-9-3 1147,-11 3-1147,-12-1 2574,-10 3-2171,-7 2 1006,-4 1-736,-2 1-310,-6 0-358,-4 0 1,-8 0-6,-8 0 0,-5 0 0,-9 0 0,-9 2-28,-12 0-650,23 0 1,-4 0 677,-7 0 0,-4 1-29,10-1 1,-1 1 0,-2 0-12,-5 0 1,-1 0 0,-1 0-775,-3 0 1,-1 0 0,-1 0 790,1-1 1,0 0 0,0-1 20,2 0 0,2 0 0,-1-1-352,2 0 1,0-1 0,1 0 355,3 0 0,0-1 0,1 1-1,-1-1 1,1 0 0,0 1 1,-17-2 0,1 1-76,5 1 1,0 0 72,-3 1 0,2 0-3,16 1 0,1 0 0,-6 0 1,1 0-43,-15 4 45,9 0 5,9-3 801,16 1-834,12-2 2209,8 0-2361,5-1 1772,23 0-1592,10 1 3,1-1 0,5 1-547,8 0 0,4-1 544,-8 1 0,2-1 0,1 0 0,5 1 0,1-1 0,0 0-504,2 0 0,1 0 1,-1 1 503,-1-1 0,0 0 0,-1 1-2,-5-1 0,-1 0 0,3 0 0,13-1 0,4 1 1,-4 0 20,3-1 1,0-1-4,-10 1 1,1 0 0,-4 0-393,-6-1 1,-4-1 344,-4 0 0,-2 0-101,29-3 132,-3 1 0,0-1 11,-5 1-11,-11 3 1034,-14 0-995,-13 2 1586,-10 0-1311,-5 0 744,-20 0-1058,-12 2 0,-2 1 0,-5 1-456,-10 3 1,-8 1 422,2 0 1,-9 2 0,-2 0 0,3-1-580,11-1 1,2-2 0,-1 1-1,-2 1 609,-3-1 1,-4 2 0,0-1 0,1 0 0,5-1 2,-8 1 0,5-2 0,1 0-253,6 0 1,0-1 0,3-1 252,-11 2 0,3-2-40,11 0 1,3-1 79,-17 2 77,19-3 631,13-1-748,7-1 2288,8 0-2417,4 0 1223,15 0-1094,20 0-6,0 0 0,5 0-505,15 1 0,5-2 511,-10 1 0,1-2 0,2 1 0,3 0 0,1 0 0,1 0 11,10 0 0,1-1 0,-4 1-11,4 0 0,-4 0 0,6-1 0,-6 1-715,0 0 715,-2-1-329,4 0 279,-2-2 50,0 2 0,-5-1 2,-20 3 1,0-1-3,13 1-5,8-1 5,-28 1 0,-5-1 1091,-5 1-1091,-5 0 787,-4 0-782,-2 0 408,-5 0-1242,0 0-509,-1 0-472,2-3-239,11-16 2049,18-27 0,-14 18 0,8-10 0</inkml:trace>
  <inkml:trace contextRef="#ctx0" brushRef="#br0" timeOffset="68827">19770 18619 15255,'-13'0'695,"3"0"-684,10 0-11,0 0 0,3 0 0,10 0 0,13 0 0,17 0 39,16 0-399,-23 0 0,2 0 435,3 0 1,3 0-488,7 0 0,1 0 535,-1 0 0,1 0-59,6 0 1,0 0-754,0 0 1,1 0 691,-5 0 0,1 0 67,4 0 0,1 0-429,-3 0 1,1 0 403,-3 0 0,0 0-1,5 0 1,0 0-12,-6 0 1,-1 0-59,-1 0 0,1 0 95,0 0 0,-1 0-34,-5-2 1,-1 1 33,2-1 0,0 0 93,-3-1 0,-1 0-113,-1-1 1,0 0 16,-1 1 0,0-1-22,0-1 0,0 0-9,1-1 0,1-1-30,1 0 0,0-1 19,1-1 0,1-2 20,1 1 0,-1-1-45,0 0 0,0-1 0,-2 1 0,0-1 5,-1 1 1,0 1-6,-2-1 0,0 1 5,0 2 1,0 0-6,0 0 0,1 1 3,0 1 0,1 0-1,0 1 1,0 0-3,0 0 0,0 0 0,0 0 0,0-1 0,-1 0 0,0 0 19,-1-1 1,-1 1-20,0-1 0,0 1 3,-2 0 0,0-1-3,-2 2 0,-1-1 0,0 1 0,-2 0 0,0 1 0,-2-1 1165,29 2-1165,-1-1 6,-1 4-6,1 0-34,3 0 140,-31 1 1,0 0-107,2 1 0,-1 0 3,2 1 0,-1 0 216,2 0 1,0 1-220,0-1 0,1 1 0,0 0 0,1 0 0,0 0 0,1 0-3,-1 1 1,1-1-169,0 1 0,2 0 171,-1-1 0,1 0 0,1 0 0,1 1-220,0-2 0,1 0 220,0 1 0,0 0 0,0-2 0,0 1-3,-1-1 1,0 1-1,-3 0 0,0-1 0,-3 0 0,0-1 3,-4 1 0,-1 0 28,26-1 636,-6 1-664,-8 0 0,-5 1 354,-8 1-410,-5-1 1112,-8 0-1056,-6 0 779,-5-2-779,-3 1 96,-3-2-533,0 1-1361,-8-1 1798,-12 0 0,7 0 0,-6 0 0</inkml:trace>
  <inkml:trace contextRef="#ctx0" brushRef="#br0" timeOffset="70252">27428 18313 16667,'-43'0'481,"10"0"-514,33 0 33,7 0 162,9 0 12,14 1-34,14 2-101,9 0 28,8 0-511,-29-2 0,0 0 472,0-1 0,1 0 28,29 0-131,-3 0 283,-2 0-141,-4 0 6,-2 0-62,-6 0-11,-3 0 5,-7 0 35,-5 1-35,-8-1 940,-7 2-872,-7-2 443,-4 2 291,-3-2-734,-13 0-39,-7 0-29,-16 0-5,-9 0 6,-7 0-301,-5 0 301,-4-2-6,-2 0 0,31 0 0,-1 0 3,0-1 0,0 1-1,0-1 1,-1 0-3,1 1 0,0 0 0,-31 0 5,25 1 1,1 1 0,-12 0-6,-2-1-6,36 1-117,7-1-28,6 1 11,2 0 106,12 0 323,10 0-289,22 0-5,17 0-346,-24 0 0,2 0 348,4 0 0,1 0 0,2 0 0,2 0 0,-1 0 1,1 0-1,-1 0 0,-1 0-22,-1-1 0,-2 1 5,-2-1 1,-2 0 16,-4 0 0,-1 0-3,20 0-44,-14 0 50,-13 1 6,-14 0 61,-5 0-67,-38 2-84,-12 4 67,6-2 0,-4 1-297,-3 1 1,-2 1 313,-1 0 0,-2 0 17,1-1 0,0 1-357,-2-1 1,0 0 345,4 0 0,2-1 27,0-1 1,1 0-15,5 0 1,1-1-111,-26 0 91,11 0 0,14-1 5,10-2-5,11 1 1094,7-1-1256,6 0 895,24 0-739,7 0 6,30-1 0,-25 0 0,0 0-490,7-1 1,1 0 489,2 0 0,2 0 0,2 1 0,1-1-374,0 1 1,0 1 373,-1-1 0,0 1 0,-3 0 0,0 0 0,-4 0 0,-2 0-48,-4 0 1,-1 0 47,18 0 0,-14 0 0,-14 0 6,-11 1 1060,-6-1-1016,-4 1 414,-2 0-1729,2-1-862,3 1 2127,8-11 0,-5 8 0,2-9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11:58:00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12065 4543 13732,'45'1'13,"0"-1"0,-1 1 0,-1-1 15,-10 1 0,-1-2-863,4 0 1,0-1 887,2 0 0,1-1 17,2-1 0,0-1-128,1 0 1,0-1 127,2-1 0,0 0 50,-1 0 1,1 0 21,0-1 1,1 1-48,-1 0 1,0 2 80,0-1 0,1 2-111,1 0 0,-1 2-23,1 0 0,0 0-37,1 2 1,-1-1 25,2 1 0,-1 0-176,0 0 0,1 0 187,4 2 0,2-1-575,4 1 0,3 0 602,-15 0 0,3-1 0,0 1-508,4 0 1,0-1 0,1 0 481,2 0 0,1-1 0,-1 1-23,-2-1 1,0 0 0,-1 1-76,-7-1 1,0 0 0,-2 0 70,16 0 1,-4 0-14,-11 0 0,-3 0 0,-4 0 0,-1 0 155,-3 0 0,0 0-155,-1 0 0,1 0 11,2 0 0,1 0-14,0 0 0,0 0-3,0 0 0,-1 0 3,-2 0 0,0 0 6,28 0 33,-3 0-39,-2 0 5,-4 0 1,-1-1-6,-4-2 916,-3 1-852,-13 0 1,0 0-54,17 0 45,-17 1 0,0 0 11,14-1-61,0-1-1,2 1 6,-2-1-5,1 0 2445,-6-1-2445,-2 1 1218,-5 0-1224,-5 0 377,-6 1-383,-3 1 1,-6 0-1,-4 1 6,-6 0-11,-2 0 184,-2 0-1265,-6 0 1092,-22 7 0,15-5 0,-14 5 0</inkml:trace>
  <inkml:trace contextRef="#ctx0" brushRef="#br0" timeOffset="10011">12000 6193 14426,'-5'51'285,"-1"0"1,1-2 0,0-3-219,-2 14-16,2-5-12,1 4-39,2-22-28,0 3-252,0-20-829,-11 8 1109,-17 17 0,12-20 0,-7 6 0</inkml:trace>
  <inkml:trace contextRef="#ctx0" brushRef="#br0" timeOffset="10172">11653 6644 15244,'44'-45'15,"0"0"0,0 3 0,-1 4-13,-9 15 1,0 3-1006,2 1 1,1 2 798,-1 1 0,2 4-606,-1 3 1,1 6 863,4 13 0,-3 4 0,4-4 0,-4 21 0</inkml:trace>
  <inkml:trace contextRef="#ctx0" brushRef="#br0" timeOffset="10627">12072 6903 13168,'40'-41'-41,"0"0"0,-4 4 0,-7 0-175,-12-20 188,-9 18 261,-6-6-59,-6 24 130,-1 7-265,1 6 256,1 5-295,7 1 82,8 2-88,11 0-5,39 0 5,-10 6-165,-15-3 1,0 3 165,14 12-1,-8 6 6,-9 5 28,-15 7-22,-10 4 122,-15 4-4,-10 4-24,-10-4 68,-3-2-117,3-8-18,8-8 7,9-7-35,5-7 420,7-5-318,7-3 72,8-2-22,8-1-118,4-1 51,12-2-85,-13-3-5,4-1-89,-18-1-443,-2-3 532,2-4 0,-7 6 0,0-3 0</inkml:trace>
  <inkml:trace contextRef="#ctx0" brushRef="#br0" timeOffset="12345">13099 6510 12853,'-30'51'350,"-1"0"1,3-1 0,4-1-275,10-11 0,4-1-217,2-2 0,2 0 342,2 26-134,16-13 40,8-10 135,14-9-298,-2-15 0,2-3-302,20 1-368,-12-5 0,1-6 726,-1-14 0,-4-2 0,8 6 0,1-19 0</inkml:trace>
  <inkml:trace contextRef="#ctx0" brushRef="#br0" timeOffset="12569">13698 6394 14353,'49'40'140,"0"-1"0,-3-1 0,-4 0-59,-15-9 1,-3-1-583,3 1 1,0 0 522,0-1 0,1-1-22,-1-2 0,-1-1-11,20 16-140,-6-9-40,-10-11-806,-9-10 1038,-9-23 1,-7 8 0,-3-12-1</inkml:trace>
  <inkml:trace contextRef="#ctx0" brushRef="#br0" timeOffset="12727">14150 6602 14043,'-19'44'55,"0"0"0,0 0 0,-3 7 0,-2 0 0,3-6-47,4-8 0,1-3-8,-5 9 0,1-3-313,1-5-446,5-17 759,7-23 0,4 2 0,2-12 0</inkml:trace>
  <inkml:trace contextRef="#ctx0" brushRef="#br0" timeOffset="12980">14400 6304 13653,'36'11'261,"1"-1"1,-3 4-1,-7 5-59,-7 36-1184,-11-21 0,-1 2 987,0 2 1,-1 1-3,0 1 0,0 2-4,-2-2 0,-1 1 26,-1-1 0,0-1-8,-1-2 0,-2-1-17,1-2 0,-1 0 0,-8 27 339,-3-5-524,-9-9-196,1-8-408,4-17 789,4-10 0,6-10 0,3-3 0</inkml:trace>
  <inkml:trace contextRef="#ctx0" brushRef="#br0" timeOffset="13161">15282 6748 14314,'55'-7'287,"0"0"1,2 0 0,-2-1-185,-5 1 1,-1 0-1335,-1 1 1,-1 1 1193,0 1 1,0 2-348,-8 0 1,0 4 508,-1 8 1,-3 2-1,4-5 1,-10 15-1</inkml:trace>
  <inkml:trace contextRef="#ctx0" brushRef="#br0" timeOffset="13304">15476 6947 16868,'56'1'-123,"0"0"0,0-1 0,-1 1-334,-1-1 1,1 1 189,-7 1 0,2 1 0,-4 0 1,-6-2-1,-2 1 0,5 2 1,0 0-1</inkml:trace>
  <inkml:trace contextRef="#ctx0" brushRef="#br0" timeOffset="13552">16851 6267 16191,'1'59'5,"0"1"1,0 0 0,0 0-4,-1-11 1,0-1-1104,0 1 1,0-1 1100,0 0 0,0-2 0,0-6 0,0-1-434,1 4 1,-2-2-1135,-8 4 1691,-16-4 1,11-36-1,-9-4 1</inkml:trace>
  <inkml:trace contextRef="#ctx0" brushRef="#br0" timeOffset="13679">16633 6764 15687,'53'-8'-156,"0"-1"1,0 1 0,-2 2-660,-13 4 1,-1 3-640,1 4 0,1 4 1454,3 8 0,-4 2 0,4 3 0,-3 10 0</inkml:trace>
  <inkml:trace contextRef="#ctx0" brushRef="#br0" timeOffset="13994">17118 7077 14318,'23'-36'-124,"0"1"1,0-1 0,8-13 0,-7 3-123,-6-7 67,-9 6 599,-5 8-392,-3 8 121,2 8-138,5 6 62,6 4-73,9 5 222,6 2-222,4 4-6,4 1-33,0 10 39,-2 8 25,-16 7 1,-2 5-21,4 17 65,-11-13 0,-2 0 126,-5 11-73,-2-5-78,6-7-39,7-8-6,13-7-112,13-8-370,-9-8 1,4-5 382,18-17 0,-2-2 1,9 5-1,-26-3 1,0 1-1</inkml:trace>
  <inkml:trace contextRef="#ctx0" brushRef="#br0" timeOffset="14203">18190 6126 16084,'-1'-4'-235,"0"1"235,-21 22 0,-8 16 19,15-7 1,-1 2-630,-6 4 1,-4 3-1,4 1 669,4 13 0,5 0-40,1 0 1,3 1-18,3-3 1,2 0 45,3-1 0,3-1-48,4-6 0,3-2 84,4-1 1,3-4-200,3-4 0,4-4-101,2-3 0,3-5-308,6-5 1,3-5-838,-2-4 0,0-5 1361,6-8 0,-4-3 0,4-1 0,-12-5 0</inkml:trace>
  <inkml:trace contextRef="#ctx0" brushRef="#br0" timeOffset="14369">18642 6484 15618,'38'30'43,"1"-1"1,-1 1 0,-1-2 0,-2-1-1,-2-1-40,-3 1 0,-2-2-252,1 0 0,0 0 126,-3-1 0,-1-2-740,21 18-499,-14-14 1362,-11-11 0,-12-11 0,-5-4 0</inkml:trace>
  <inkml:trace contextRef="#ctx0" brushRef="#br0" timeOffset="14527">19052 6656 16053,'-25'38'1,"0"-1"1,0 1-1,-10 16 1,4-5-165,13-18 1,3-3-425,-13 22-2118,10-13 2707,20-47 1,-3 11-1,13-30 1</inkml:trace>
  <inkml:trace contextRef="#ctx0" brushRef="#br0" timeOffset="14753">19413 6195 14398,'0'61'248,"0"-1"0,-1-2 1,0-3-230,0-15 1,0-1-315,-1-2 1,0-2 299,0 27 184,1-8-519,1-25-333,-2-13-4098,-2-29 4761,-4-17 0,2 11 0,1-2 0</inkml:trace>
  <inkml:trace contextRef="#ctx0" brushRef="#br0" timeOffset="14879">19239 6290 15255,'-8'0'90,"1"0"-303,66 14-174,-14-3-853,6 1 0,6-1 1240,-6-4 0,-3-1 0,8 2 0,2-3 0</inkml:trace>
  <inkml:trace contextRef="#ctx0" brushRef="#br0" timeOffset="15187">19848 6119 15294,'6'0'17,"-1"0"56,-5 0 129,60 68-1803,-30-23 1642,-5-12 0,4 5 0,-6-2-5,-8 1 1,-4-1 8,-1 3 0,-2 0-110,-3 2 1,-1-1 89,-2 0 0,-2 0 34,-4-2 0,-2 0-15,0-4 1,-2 0 415,-14 25-388,-2-9-27,2-11 202,3-10 273,3-9 650,5-9-1002,5-5 451,2-4-580,3-1-383,1-1-3246,-14 23 3590,2-6 0,-4 8 0,7-14 0</inkml:trace>
  <inkml:trace contextRef="#ctx0" brushRef="#br0" timeOffset="23941">20748 8990 14314,'-5'46'192,"1"0"0,0-1 1,0-2-103,-1 18-90,3-4 5,1-8 6,0-12-5,0-9 39,-3-7-12,-4-2-33,-3 0-89,-6 0-197,-2-1-403,-7-6-5542,-1-5 6231,-3-7 0,15 0 0,3-1 0</inkml:trace>
  <inkml:trace contextRef="#ctx0" brushRef="#br0" timeOffset="24099">20380 9222 15227,'-9'-5'325,"3"1"-325,6 4-6,0 0 6,70-28-1456,-12 13 1187,-20 3 0,6 0 0,-2 2-554,10 3 0,-1 4-2684,-3 5 0,0 3 3507,-1 2 0,-4 2 0,4 4 0,-18 1 0</inkml:trace>
  <inkml:trace contextRef="#ctx0" brushRef="#br0" timeOffset="24449">20919 9539 14325,'-2'10'-16,"0"-2"128,2-8-17,0 0-258,28-29 35,-7 1 83,3 0 0,0-2-579,8-19 624,-1 1-5,-5 6 5,-5 10 44,-6 9-38,-4 10 39,-3 7-40,-1 3 46,3 3 539,5 3-484,6 4-106,4 6 6,3 7 0,-1 3-1,-2 2-5,-6-1 0,-4-2 0,-4-2 0,-2-5-33,-1-3-23,1-6-258,3-2-352,17-12 666,-2-9 0,1-2 0,4 2 0,9-16 0</inkml:trace>
  <inkml:trace contextRef="#ctx0" brushRef="#br0" timeOffset="24649">21846 8997 14454,'-51'0'362,"-1"-1"0,4 4 1,7 10-265,21 13 0,5 7-426,1 1 1,2 3 346,4 1 1,2 2-15,1-1 1,3-1-6,6 0 0,4-3-3,1-2 1,5-3-71,4-2 0,6-4-622,24-1 1,9-8 694,4-9 0,0-4 0,-10 4 0,-4-3 0,-8-10 0,-1 1 0</inkml:trace>
  <inkml:trace contextRef="#ctx0" brushRef="#br0" timeOffset="25023">22332 9155 15221,'5'-2'252,"-1"1"-10,-35 54 127,9-12-689,-2 1 1,-1 3 319,10-13 0,1-2-11,-9 29 5,6-6-83,7-10-75,6-12-358,2-13 487,3-10-127,8-18-1104,8-19-1736,12-22 3002,-12 16 0,1-3-136,1-2 0,-1 0 528,-1 1 0,-1 2 0,-2 4 0,0 3-49,8-14 133,-4 18-213,-2 15-84,0 6 73,1 12 252,0 12 61,0 18-128,-4 20-338,-6-23 1,-2 1-28,1 4 1,-2 0-70,0-2 0,0 0 14,0-1 0,1-2-17,3 24-51,1-14-223,-1-11-275,-3-15-302,-2-12-2443,-5-20 3294,-5-11 0,2 6 0,-2 2 0</inkml:trace>
  <inkml:trace contextRef="#ctx0" brushRef="#br0" timeOffset="25143">22419 9476 14879,'43'-5'-535,"-1"-1"0,1 1 0,18-4 0,-4 2-1210,-23 5 1,-4-1 1750,26-7 1,-27 6-1,-12-2 1</inkml:trace>
  <inkml:trace contextRef="#ctx0" brushRef="#br0" timeOffset="25365">22851 8946 14824,'51'10'153,"-1"1"0,-4 0 0,-6 5-41,-6 26 6,-11 12-555,-16-21 1,-3 1 478,-4 1 0,-3 1-20,-4 1 1,-4-1-23,-2-3 0,-4-1 0,-1-3 0,-3-3 300,-20 14-390,2-14-1305,9-13 1433,8-28 1,12 9-1,5-15 1</inkml:trace>
  <inkml:trace contextRef="#ctx0" brushRef="#br0" timeOffset="25491">23473 9310 14936,'52'-6'403,"0"0"1,1 1-1,0 0-403,-9-1 0,-1 0-880,4 2 1,0 1 19,-7 0 1,-2 2 929,-3 0 1,-4 1 0,2 0 0,-15 0-1</inkml:trace>
  <inkml:trace contextRef="#ctx0" brushRef="#br0" timeOffset="25631">23575 9613 16902,'56'0'-377,"0"0"0,-7 0 1,2-1-1,-2 2 377,8 2 0,-3 0 0,-6-2 0,-3 0 0,12 5 0</inkml:trace>
  <inkml:trace contextRef="#ctx0" brushRef="#br0" timeOffset="26298">26068 8694 15101,'-51'13'50,"0"-1"0,-1 1 1,-1 0-1,-1 0 1,0 2 25,3 0 1,0 0 0,1 0-950,4 0 1,0-2 0,3 0 1032,-8 2 0,5-2 232,-12 5 693,28-9-1085,17-3 330,7 0-420,12 0 90,26 4 25,-1-2 0,3 1-424,11 1 1,2 1 398,6 2 0,1 1-28,-3 0 0,-2 0-25,-8-1 0,-3 1-138,-6 1 1,-3 1 1237,7 18-1192,-17 8-18,-31 10-325,-8-20 1,-6 0 462,-8 1 0,-5-1-519,-9 2 0,-3 0 611,1-4 0,0-2 409,4-4 1,0-3-183,3-2 0,2-2 354,10-5 1,2-1-442,-16 5-173,23-6 39,20-1 44,34 1-64,-3-2 1,6-1-338,9 3 0,4 0 281,7 0 1,0 0-94,-2 0 1,-2 0 273,-9-3 1,-1 2-2568,8 8 0,-5 4 2334,0 5 0,2 6 1,-39-18-1</inkml:trace>
  <inkml:trace contextRef="#ctx0" brushRef="#br0" timeOffset="26666">24812 10333 13777,'-18'59'44,"1"1"1,1-3 0,2-4-20,4-17 0,2-3 15,-3 24 16,4-18-51,5-17-5,10-12-157,18-43-1142,9-12 1199,-10 3 0,-2-1 0,3-3 0,-6 4 0</inkml:trace>
  <inkml:trace contextRef="#ctx0" brushRef="#br0" timeOffset="26791">24919 10092 15614,'-5'0'1204,"1"0"-4122,4 0-818,41 22 3736,-11-4 0,16 8 0,-27-13 0</inkml:trace>
  <inkml:trace contextRef="#ctx0" brushRef="#br0" timeOffset="26940">25373 10390 16051,'50'-5'162,"-1"0"1,-2 1-1,-3-1-291,12-7-649,-7 5-1065,-16 2 1843,-14 23 0,-14-13 0,-5 13 0</inkml:trace>
  <inkml:trace contextRef="#ctx0" brushRef="#br0" timeOffset="27082">25326 10596 15597,'63'0'-101,"0"0"0,-2 0 0,-5 0-412,-15 1 1,-3 1-525,-1 1 1,-1 0 1036,3 4 0,-4 1 0,3 0 0,-5 2 0</inkml:trace>
  <inkml:trace contextRef="#ctx0" brushRef="#br0" timeOffset="27298">25953 10455 13782,'28'-42'483,"1"0"1,-3 4 0,-2 4-277,0 1-95,-6 10-61,-7 8-51,-5 9 0,-4 3-74,-1 3 74,0 0 0,1 9 63,1 7-63,0 15 0,-2 8-40,0 6-72,-1 1-202,0-5-1825,-3-3 1618,0-19 521,-1-4 0,2-15 0,1 0 0</inkml:trace>
  <inkml:trace contextRef="#ctx0" brushRef="#br0" timeOffset="27785">25714 8183 14185,'9'35'5,"-1"-1"1,0 1 0,-2 0-9,-5-2 1,-2 0 2,-1 24 5,-2-14 158,-3-16-119,-2-16 68,2-8-112,3-17-84,2-14-257,14-23 223,-4 18 1,3-3-225,6-3 1,1 0 383,2 1 0,1 1-14,-2 4 0,2 2-28,19-10 6,-2 19 38,3 55 1,-1 17-5,-6 3-315,-12-14 1,2 7-1,-9-3 219,-14-7 0,-6-2 56,-6 7 0,-1-2 0,0 5 0,-9-1 0</inkml:trace>
  <inkml:trace contextRef="#ctx0" brushRef="#br0" timeOffset="28333">27358 8970 17815,'35'32'34,"-1"1"1,0 0 0,-1 0 0,-1 1-1,-3-1-34,0 8 0,-4 1-1251,1 1 1,-2 0 1247,-3-3 0,-2 0-204,-4-5 0,-1-2 261,5 18-692,-11-17-930,-8-18-28,-11-25 1164,-10-18 432,-8-19 1031,-3-7-34,3 3 50,4 8-604,4 15-331,0 14 1226,-3 19-1271,-7 20-67,2 13 0,0 7 0,6-7 0,2 1-362,-9 17 0,3-1 123,13-17 1,2-2-291,4-4 0,3-2-1123,3 11 1652,33-17 0,-20-17 0,19-7 0</inkml:trace>
  <inkml:trace contextRef="#ctx0" brushRef="#br0" timeOffset="28508">27775 9624 12927,'21'54'80,"-1"0"0,-1-4 1,-1-6 359,2 4-871,6-24-1014,5-8 1445,1-31 0,-16 5 0,-3-5 0</inkml:trace>
  <inkml:trace contextRef="#ctx0" brushRef="#br0" timeOffset="28690">28069 9379 14409,'-10'-4'-162,"4"3"-376,10 7-290,-1 2 828,-1-2 0,-2-2 0,0-2 0</inkml:trace>
  <inkml:trace contextRef="#ctx0" brushRef="#br0" timeOffset="30241">28132 9712 13385,'-7'-1'-17,"2"0"823,5 1-330,-2 71-185,2-26-798,-1 6 0,0 2 664,1 4-40,0-5 183,2-8-300,1-10-39,3-10-84,2-9 28,1-8 22,3-4 356,4-22-6338,3-6 6055,1-21 0,-9 20 0,-3 3 0</inkml:trace>
  <inkml:trace contextRef="#ctx0" brushRef="#br0" timeOffset="30932">28036 9351 12141,'-4'0'1389,"1"0"-1238,3 0-151,4 1-5,0 3-1,3 0 1,-3 1 5,-2 0 0,-1-2 50,-1 0-28,0-3-27,0 2 5,0 0-11,1 3 11,2 1 39,0 2-39,1-2-6,1 1 6,-3-5 73,0 0 157,-2-2-225,-3-2 51,-5-6 123,-6-4-179,-5-5-397,-5-1 397,-6 2 0,13 7 0,-1 3 0</inkml:trace>
  <inkml:trace contextRef="#ctx0" brushRef="#br0" timeOffset="49062">11851 11082 13530,'-30'-15'683,"8"10"51,35 25-174,11 21-297,-1-8 1,4 5-1789,9 11 0,3 3 1653,-10-12 1,1 0 0,2 1-56,2 2 0,0 2 0,1-2-133,-1-3 0,-1 0 0,1-2 127,-3-4 0,0-1 0,0-1-15,-1-1 1,2-1-1,-1-1 35,15 10 0,1-1-65,0 0 0,0-1-22,0-2 0,-1-3-3,-5-3 1,-2-3-1,-5-5 0,-2-2-58,18 10-68,-18-11-185,-12-8-307,-12-6 1418,-6-3-2696,-13-4 1223,-18-16-2707,-11-8 3383,12 6 0,2 0 0,-3-3 0,6 5 0</inkml:trace>
  <inkml:trace contextRef="#ctx0" brushRef="#br0" timeOffset="49437">12087 10946 15143,'22'43'431,"0"0"0,0 1 1,5 4-1,2 2 1,1-1-375,3 1 1,3-1 0,-1 0-1148,2 1 0,1 1 1,-1-2 1115,-4-5 0,0-1 0,-2-3-4,7 9 1,-1-4-6,-5-6 0,-1-2 137,-5-5 0,1 0-112,2 1 0,0 0-11,-1-2 0,-1 0-28,0-3 0,-1 0 315,-4-4 1,0 0-162,16 16-101,-8-6-39,-5-8-17,-8-5 1691,-3-7-1753,-4-4 318,-2-2-1449,-1 0-100,2 1-605,-3 7-2269,0 2 4167,-3 3 0,-1-9 0,-2-3 0</inkml:trace>
  <inkml:trace contextRef="#ctx0" brushRef="#br0" timeOffset="50002">12765 12406 13883,'51'1'734,"5"5"-482,-2 6-850,6 5 939,1-1-144,-2 1-96,-6-1 89,-5 0-179,-8-1-5,-6-3 147,-7-1-148,-4-2-5,-3-3 39,-4-3 372,-1-1-405,-4-2 123,-3 0-56,-5-5-39,-1-11 5,-2-19-33,-3-21-286,0 22 0,-2-2 311,-2-2 0,-2 0 67,-2 2 0,-2 1-20,0 4 0,-3 1 12,-16-19-90,-2 9 4,0 9-4,4 4-56,4 8-1239,6 5-648,9 7 1943,15 23 0,-1-11 0,8 15 0</inkml:trace>
  <inkml:trace contextRef="#ctx0" brushRef="#br0" timeOffset="51340">14605 11924 13147,'-17'59'184,"-1"-1"1,1 0 0,1-3 0,0 0 0,1-4-101,-2 7 0,2-5-271,3-7 0,-1-3 220,3-5 1,0-2 33,-4 18 781,3-10-853,4-11 308,4-15-572,2-10 689,1-11-493,8-26-165,0-4 0,0-6-252,1 0 0,0-4 0,0-2 318,2-8 1,0-1-1,0-1 58,-1-2 0,0 0 1,-1 2 113,-1 10 0,0 2 0,-1 2 19,-1-2 1,0 6 47,0-2-11,-4 27 45,1 3 5,-2 4-100,2 1 83,0 3 2253,8 11-1966,6 11 245,8 20-498,-8-11 1,1 2-465,0 6 1,1 2 368,2 3 0,-1 1 5,0 1 1,-2 0 2,1-1 1,-1-2-35,-2-3 1,-1-2 0,0-4 0,-1-2-3,10 20-443,-1-3-139,-11-20-259,-2-6 841,-17-19 0,5-4 0,-6-1 0</inkml:trace>
  <inkml:trace contextRef="#ctx0" brushRef="#br0" timeOffset="51506">14661 12450 15037,'46'-7'-4,"1"1"0,-2-1 0,-3 4-234,-10 7 0,-1 4-3421,0-1 0,1 2 3659,3 6 0,-2-1 0,4 3 0,-12-3 0</inkml:trace>
  <inkml:trace contextRef="#ctx0" brushRef="#br0" timeOffset="52403">15661 12225 13698,'6'38'84,"-1"0"0,6 23-33,-4-55-51,-2-4 44,-3-1-44,-2-1-95,0-3-258,0-5-44,-3-4-309,2-3-3260,-2 2 3966,3 3 0,0 5 0,0 2 0</inkml:trace>
  <inkml:trace contextRef="#ctx0" brushRef="#br0" timeOffset="52662">16249 12070 14460,'3'9'310,"0"23"1,-1 6-305,0 9-911,1 2 0,0 2 905,-1-17 0,0-2 5,4 29 539,-2-9-550,2-10-190,-2-9-46,0-12-492,-2-10-150,-1-24 884,-1-49 0,0 30 0,0-26 0</inkml:trace>
  <inkml:trace contextRef="#ctx0" brushRef="#br0" timeOffset="53062">16245 11996 15305,'53'-11'69,"1"0"0,-6 2 1,-6 6-250,-10 19 80,-11 13-343,-11 17 202,-15 10-264,-3-24 1,-4-1 280,-4 0 0,-3-2 224,-4-2 0,-1-2 109,-2-4 0,-1-2 693,-21 9-124,5-11-308,14-8-223,12-5-181,10-3 28,11-1 6,12 0 459,15 0-386,16 0-40,10 0-282,3 10 327,-3 7-67,-11 15-5,-14 8 67,-15 5 89,-12 2-55,-22-3-102,-11-4 130,-22-7-26,21-20 0,-1-3 6,-3-2 0,0-2 33,1-3 0,0-1-52,-28-1-96,11-7-40,14-1-1068,17-8-747,25-11 1855,17 4 0,5 2 0,-1-5 0,22-6 0</inkml:trace>
  <inkml:trace contextRef="#ctx0" brushRef="#br0" timeOffset="54019">14540 12383 14975,'11'0'6,"5"0"44,5 0-39,8 0-11,5 1 39,6 1 6,0 3-90,0 0-67,-2 0-868,-4 4 980,-3 6 0,-16-6 0,-3 2 0</inkml:trace>
  <inkml:trace contextRef="#ctx0" brushRef="#br0" timeOffset="55429">17299 12098 14605,'-35'-11'1064,"-1"-1"1,-20-6-634,48 16-235,3 1-196,3 1-11,1 0 11,10 0 34,11 0-29,20 0 62,19 3-384,-22-1 0,2 0 320,5 1 0,2 0-420,1 0 0,1 0 417,1-1 0,-1 0-3,-3 0 0,-1 0-112,-4 0 0,-1 0-697,23 2-359,-14 1-475,-23 11-1793,-11 1 3439,-17 12 0,2-15 0,-2 0 0</inkml:trace>
  <inkml:trace contextRef="#ctx0" brushRef="#br0" timeOffset="55655">17423 12427 16639,'50'-3'401,"-1"1"0,0 0 1,-2-1-400,-10 2 1,-1-1-248,0 0 0,0 1 248,-4 1 0,-1-1 159,22 1-162,-13 0-388,-10 0-396,-13 0-314,-8 5-1875,-10 2 2973,-11 5 0,6-5 0,-5-1 0</inkml:trace>
  <inkml:trace contextRef="#ctx0" brushRef="#br0" timeOffset="56563">16517 11492 14555,'49'0'2,"0"0"0,-1 1 0,-2 0-2,-11 1 0,-2 1-238,2 0 0,-1 2 215,-2 1 1,0 0 11,24 7 11,-10 3 154,-11-3-154,-12 1 117,-9-2 348,-8 2-179,-4 10-6,-8 14 129,-5 21-430,3-22 0,0 3 214,-1 5 0,1 2-493,2 2 1,1 1 458,1 2 1,1 0-48,2 1 0,0-1-70,4-1 0,1 3-41,2-7 1,2 3 0,0-3-2,2 7 0,1-2 0,-1-8 0,0 1 0,0-4 0,-2-1 0,-1-4-239,-1-2 0,-1-3 306,0 24 17,-5-14-51,-13-9-27,-36 0 95,-5-13 213,14-8 0,-2-2-264,8-5 1,0-2-51,2 0 0,1-1-207,-26-1 689,12-2-1737,19-13 1391,14-22 1,11 15 0,4-9 0</inkml:trace>
  <inkml:trace contextRef="#ctx0" brushRef="#br0" timeOffset="57352">14598 11247 13390,'-53'4'537,"-1"1"1,4 0 0,4-1-219,-8 0-44,4-1 162,2-1-185,4 0-179,4 0-68,2-2 1,4 1 0,0 0-6,2 2 0,1 4-34,-1 8-5,0 7 33,1 11 6,3 11-5,4 11-292,13-23 1,2 2 271,1 3 0,1 2 25,1 7 0,0 3-992,2 7 1,-1 3 991,1-14 0,0 2 0,0 0 0,0 4 0,0 1 0,-1 0-360,-1-2 1,1 1 0,-1-2 359,0-3 0,1-2 0,-1-1 0,-1 8 0,0-3-38,2-10 0,0-2 295,-1 21-173,3-4 90,2-2 5,6-4 489,9-5-472,11-7-73,14-5-22,9-3 1315,10-2-1411,-26-13 1,0 0 238,3-1 0,0-1-241,0 0 0,0 1 13,-2-2 1,0-1 110,28 8-127,-10-3-6,-8-2-173,-12-2-180,-4-2 31,-8-4-416,-2-1 524,-1-5-1505,6-15-4750,1-6 6475,3-12 0,-11 16 0,-5 6 0</inkml:trace>
  <inkml:trace contextRef="#ctx0" brushRef="#br0" timeOffset="58069">17444 13024 16336,'-28'17'504,"4"7"-313,21 12-102,1 4-83,1-2-12,1-4 6,4-7-56,1-5 51,8-5-309,1-5-179,5-4-431,2-4-767,4-23 1691,5-36 0,-15 23 0,1-19 0</inkml:trace>
  <inkml:trace contextRef="#ctx0" brushRef="#br0" timeOffset="58287">17444 13024 13491,'0'0'0</inkml:trace>
  <inkml:trace contextRef="#ctx0" brushRef="#br0" timeOffset="58614">17896 13132 15524,'-6'43'18,"1"-1"0,0 0 1,-2 18-1,4-5-15,6-21 0,1-3-1,2 2 1,1-2-3,9 26 0,-1-6 0,-5-6-5,-5-8 5,-3-5 5,-12-8 51,-7-5 376,-15-5 245,-6-7-223,-3-3-253,3-3-195,5-1-6,11 0-795,11-6-550,14-23-4001,16-13 5346,-5 9 0,2 1 0,5-4 0,-3 6 0</inkml:trace>
  <inkml:trace contextRef="#ctx0" brushRef="#br0" timeOffset="58829">17724 13202 16549,'42'-1'35,"-1"-1"1,-3 1 0,-3 0-36,6 1-196,-9 0-420,-8 0-471,-11 2-1109,-6 1 2196,-4-1 0,-2 0 0,-1-2 0</inkml:trace>
  <inkml:trace contextRef="#ctx0" brushRef="#br0" timeOffset="59344">17267 12730 13485,'13'0'51,"-2"0"-46,-8 0 79,0 0-78,-2 0 112,1 2 218,0 2-34,1 6-173,4 2-124,-1 1 1,0 0 39,0-2-45,-4-4 11,0-4-123,-2-2-67,-3-1-443,-1-4-1159,-2-3 1781,-1-5 0,5 4 0,0 2 0</inkml:trace>
  <inkml:trace contextRef="#ctx0" brushRef="#br0" timeOffset="60303">20191 11735 16845,'-50'-3'-8,"0"0"0,0 1 0,2 1 0,1 2 0,2 1 11,-2 5 0,2 3-725,1 2 1,1 1 765,6 0 1,2 1-33,-20 8 630,20-4-793,19 4 485,26 0-334,18 10 0,22 0-356,-21-14 0,1 0 353,2 1 0,0-2-22,-2 0 0,0-1 860,21 13-925,-15-4 51,-17-1-6,-14 4-33,-26 4 44,-15 8-305,7-17 1,-3 0 355,-3 2 0,-3 0 14,-1 0 0,0-1 145,0-1 0,0-1 40,3-2 0,2-2 181,-22 11 448,18-7-845,20-8 0,17-1 6,24 1-6,19 4 3,-11-8 0,2 0-281,5 1 0,1-1 275,2 1 0,0-2-50,1 0 0,-1-2-241,-3 0 0,-1 0-815,25 4-829,-17 1-2795,-18-1 4733,-16 0 0,-8-5 0,-3-1 0</inkml:trace>
  <inkml:trace contextRef="#ctx0" brushRef="#br0" timeOffset="61666">18914 13426 15084,'30'-37'32,"1"0"1,-1-1-1,-2 3 1,0 0 0,-4 2-33,-2-1 0,-3 1-528,-2 1 0,-2 0 449,0-24 79,-7 9 835,-17 11-533,-9 10 283,-10 12-193,-6 7-162,3 5-230,4 8 642,7 13-648,8 18 6,6 22-158,5-23 1,0 3 129,3 22 0,1 1-447,-1-16 1,0-1 345,2 13 0,-1-3-291,0 7 45,-2-15 162,-1-12 56,0-13-263,-1-12 263,0-6 380,0-9-223,0-7 778,10-8-738,7-6-40,13-3 0,6 2 0,2 4-6,-5 6-44,-7 7 50,-11 4 56,-12 4-56,-17 1 5,-12 1 354,-10 0-40,-2 0 219,3 0-152,7 0-240,7 1-146,11 1-84,4 5 78,6 6-5,12 7 6,7 12-539,14 4-240,8 6-1384,9-7 2168,-16-18 0,-1-3 0,3 1 0,3-6 0</inkml:trace>
  <inkml:trace contextRef="#ctx0" brushRef="#br0" timeOffset="61799">19380 13419 16269,'57'-2'-333,"1"-1"1,-1 1 0,-5 0-1550,4 3 1882,-2 5 0,-26-4 0,-12 3 0</inkml:trace>
  <inkml:trace contextRef="#ctx0" brushRef="#br0" timeOffset="61940">19504 13648 16353,'60'5'-217,"-1"0"0,-15-2 0,1 0 0,-7-1 1,10-1-1,4-1 0</inkml:trace>
  <inkml:trace contextRef="#ctx0" brushRef="#br0" timeOffset="62190">19877 13746 14342,'36'-47'-900,"1"0"0,-4 2 0,-3 2-10,-12 14 0,-4 1 910,7-22 2028,-9 11-353,-8 15-410,-7 11-570,-4 8-516,-1 4-128,-2 12 89,4 8 129,3 17-239,2-2 1,1 3-182,1 20-443,1-18 0,1-2-498,4 10 1092,5-5 0,-5-20 0,-1-5 0</inkml:trace>
  <inkml:trace contextRef="#ctx0" brushRef="#br0" timeOffset="62736">19794 11066 12785,'1'56'306,"1"0"0,-1-4 1,0-6-66,-2-2-101,-2-10-51,1-14-89,0-10 112,1-6-112,1-7-73,0-14-218,7-13 291,4-20 11,10-10-357,-10 30 0,2 1 374,13-20-23,2 15 85,0 16-51,4 10-28,1 9-5,1 13 39,-3 10-34,-3 18 28,-9 8 413,-7 8-351,-6 2-101,-5 0-375,-8 2 375,1-26 0,-1-3 0,-3 4 0,-1-1 0</inkml:trace>
  <inkml:trace contextRef="#ctx0" brushRef="#br0" timeOffset="63658">21222 11936 13631,'-19'44'74,"-1"1"0,0-1 0,0 0 0,0 1 0,0-2-39,0 0 0,-1 0 1,1-3-313,-4 9 1,0-3 586,5-14 1,2-4-8,-6 4 99,7-15-402,4-5 102,6-6-276,2-3 84,9-21-100,15-35-45,-2 5 0,2-7-779,-2 9 1,0-2 0,1-1 914,2-4 0,-1-1 0,1 1 71,-3 7 0,-1 1 0,0 2 24,2-7 1,2 3 176,0 6 1,1 4-90,4-2 78,10-2 202,-15 27-72,-2 8 150,-1 13 2728,4 13-2744,1 27-155,-6 5 1,-1 5-774,-4-7 0,-1 2 534,-2-9 0,-1 2 0,0-3-30,-1 6 1,0-4-3,-3-5 0,1-2-126,1-1 1,0 0-10,3 25-660,0-8-835,-4-6 1630,-6-5 0,0-19 0,-3-7 0</inkml:trace>
  <inkml:trace contextRef="#ctx0" brushRef="#br0" timeOffset="63800">21153 12325 15546,'59'-5'-506,"0"0"0,4 0 1,-4 4-473,-16 6 1,-2 1 878,4 2 0,-3-1 1,5 6-1,-17-4 1</inkml:trace>
  <inkml:trace contextRef="#ctx0" brushRef="#br0" timeOffset="64515">21911 12586 16471,'-6'-9'145,"0"11"186,3 24-146,-1 16-68,2 8-111,0 2-6,2-7 0,6-11-56,4-11-280,8-12-235,4-5-276,3-8-726,4-29-405,-2-9 1978,-14 5 0,-2 0 0,2-2 0,-6 5 0</inkml:trace>
  <inkml:trace contextRef="#ctx0" brushRef="#br0" timeOffset="64717">22065 12350 12953,'4'13'107,"-2"0"-6,4-6 274,-4-2-375,-1-3-51,-1-2-497,-6-3-52,-5-2-1489,-6-2 2089,-1 3 0,8 2 0,3 2 0</inkml:trace>
  <inkml:trace contextRef="#ctx0" brushRef="#br0" timeOffset="65300">22307 12994 13636,'18'-40'77,"0"1"0,0-1 0,9-15 0,0 6-77,-7 21 0,1 3-34,0 1 1,1-1-102,17-22-133,-5 3-158,-9 1 57,-13 4 83,-6 0 305,-17 5 434,-8 4 51,-15 8-119,-7 8-71,-2 7-124,1 5-56,7 11-72,8 11-51,9 17 17,9 17-269,6-23 0,2 2 241,1 3 0,1 1 0,1 1 0,1 0-6,0 1 1,1-1-4,1-2 1,0-1-31,3 26-11,-2-12-96,-3-15-123,0-14 180,4-10 83,4-10-16,27-32 22,0 3 54,-9 3 1,1-1-105,18-7 44,-4 8 1,-5 9-46,-11 6 51,-9 7 90,-11 2-62,-8 1-23,-14 0-5,-10-1 451,-15 0 65,-2-1 307,-1 0-78,8 1-213,7 0-509,10 1-23,10 1-90,14 5 84,12 8-94,17 9-572,7 15-209,-17-13 1,1 2 880,8 9 0,-2 1 0,4 3 0,2 4 0</inkml:trace>
  <inkml:trace contextRef="#ctx0" brushRef="#br0" timeOffset="65582">23303 12510 14365,'0'-4'-51,"0"1"79,0 3-28,10 13 6,-4-6-6,5 8 33,-7-12-33,-3-2-28,-1-7-56,0-5 79,-1-7-169,-1-4-979,2-3-2197,7 3 3350,7 1 0,-3 10 0,0 4 0</inkml:trace>
  <inkml:trace contextRef="#ctx0" brushRef="#br0" timeOffset="66151">23923 11832 13613,'-6'45'283,"1"1"1,-1-1-1,1-1 1,0-1 0,-1-2-184,-1 4 1,1-3-70,1-1 0,1-2-31,1-5 0,0-2-6,1 18 415,2-15-902,0-16 333,0-10-36,3-16-1002,4-31 349,-1 2 1,-1-5-1133,2-12 0,0-3 1966,-3 14 0,0-1 0,-1 1 15,2-16 0,-2 2 870,-1 13 0,-1 2 340,2-22-739,3 25-270,5 10 63,9 8-136,8 8 1129,8 8-1157,6 2-94,1 10-6,-6 8 795,-10 14-952,-14 8-134,-18 7 151,-19 2-288,-17-1 428,15-24 0,-2-2 17,0-2 0,0-2 307,-22 8 46,11-8-292,14-6-33,14 2 291,21 2-145,15 11-119,17 6-66,5 8-53,-23-16 1,-1 0 52,16 26 72,-13 4-78,-12-2-169,-16-2 270,-17-5-95,-13-4 173,-16-10-168,-5-9-22,-1-11-45,8-6-498,17-17 554,19-18 0,9 10 0,7-6 0</inkml:trace>
  <inkml:trace contextRef="#ctx0" brushRef="#br0" timeOffset="66683">24348 12727 16068,'11'-1'218,"15"-27"0,2-11-218,6-12-803,-11 16 0,4-5 0,-2 2 422,2-4 0,-2 2-353,0-2 0,0-1-25,-2 2 1,-3 1-80,-2 2 1,-3 1 837,-4 3 0,-2 3 690,1-20-1,-18 16 1166,-10 15-1239,-12 11-386,-5 9 95,-2 17-68,4 14-27,0 23-67,19-20 1,0 3-144,2 6 0,1 0 24,1 4 1,1 1-40,2 0 1,1 1-6,1-2 0,0 0 0,0-4 0,1-1 0,1-5 0,0-1-140,-3 21 0,3-18 28,1-17-33,2-12 94,3-10 51,10-14 40,10-8-1,14-14-39,7-3 642,4 3-749,-3 5-447,-8 8 100,-11 7 370,-11 5 79,-9 5 5,-17 1 16,-8 0 399,-12 0 447,-5 0 23,1 1 88,6 2-413,7 2-526,9 0-34,7 0 0,6 9 34,13 10-34,9 16 0,15 13-545,-15-21 0,2 0 88,3 5 1,0 0-457,-1-2 0,1-1 913,1-1 0,-2-3 0,2 4 0,-9-12 0</inkml:trace>
  <inkml:trace contextRef="#ctx0" brushRef="#br0" timeOffset="66999">25317 12591 14001,'-16'47'498,"0"0"1,0 0-1,2-2 1,0-2-1,4-4-358,7-4 0,2-3-95,0 0 0,1-1-12,2 25 18,3-8-51,1-9 0,0-10 0,-2-6 112,-2-9-34,-5-4-78,-11-7 0,-11-1 6,-16-2 44,-8-4-44,-1-3-6,5-5-359,12-3-1276,16-10-5370,23-3 7005,14-11 0,-4 18 0,0 3 0</inkml:trace>
  <inkml:trace contextRef="#ctx0" brushRef="#br0" timeOffset="67216">25039 12603 17277,'-10'-4'263,"2"1"-134,8 3 28,0 0-28,81-10-73,-26 6-937,6-1 1,3 0 880,-25 4 0,-3 0 0,-1 1 0,-2 0 316,24 5-1173,-14 4-936,-15 8 1793,-12 8 0,-10-11 0,-5 2 0</inkml:trace>
  <inkml:trace contextRef="#ctx0" brushRef="#br0" timeOffset="69567">10060 14768 16040,'-2'36'7,"1"0"1,0 4-1,0 3 11,2 7 1,0 6 0,0-3-869,0 0 0,0-1 848,0-7 0,1 3 0,0-6-4,2 20 361,0-9-826,3-11-188,0-12-758,5-15-40,-2-7 1457,-2-14 0,-4 4 0,-3-4 0</inkml:trace>
  <inkml:trace contextRef="#ctx0" brushRef="#br0" timeOffset="69699">9964 15231 14424,'59'-8'-438,"0"0"0,1-1 0,-1 2 0,0 0 0,-2 3 438,-9 3 0,-2 2 0,-4 0 0,-1-1 0,-3 1 0,-4 1 0,1 0 0</inkml:trace>
  <inkml:trace contextRef="#ctx0" brushRef="#br0" timeOffset="70048">10588 15539 13631,'13'-54'-163,"0"-1"1,-1 5 0,-2 5 403,1-6 212,-5 11-262,-4 13-130,-2 9-55,2 3-6,5 2 0,9-2 117,11 1-72,11-1-45,10 4 0,4 3-78,0 5 72,-3 6 6,-9 10 168,-6 32-134,-17 2-106,-9-12 0,-4 2 358,-10 26-88,3-31 1,-1 1-25,-7 28-188,5-8 71,7-13-114,16-12-72,16-13-240,21-8-320,-14-21 0,3-8 568,-3-4 0,3-6 1,-5 3-1,-1 1 1,-3 0-1,5-11 1,0 1-1</inkml:trace>
  <inkml:trace contextRef="#ctx0" brushRef="#br0" timeOffset="70265">11608 14444 15065,'-14'43'142,"-1"-1"0,1 1 1,0-1-1,1-1 0,2-1 118,1 9 1,2-2-1099,0 2 0,2 0 905,2-1 1,2 0-68,1-3 0,3-2 0,4-3 0,3-2-37,4-5 1,4-2-266,4-5 0,5-4-189,9-6 1,5-5 490,17-6 0,-1-3 0,-23-2 0,-1-1 0,5-2 0,0-1 0</inkml:trace>
  <inkml:trace contextRef="#ctx0" brushRef="#br0" timeOffset="70615">12165 14819 12852,'-11'63'377,"0"-1"0,1-4 0,0 0-106,-1-4 1,1-3-244,3-16 0,0-1-28,-1 6 0,1-6 441,1-9-839,3-13 360,2-13-186,3-29-132,2 0 0,1-4-422,1-12 0,1-3 652,2-8 0,1-1 126,0 4 0,-1 2 19,-1 10 1,1 3 129,-1 6 0,2 4-76,8-9 22,2 13 124,3 10 33,0 11 84,4 22 1030,2 13-1190,-7 14 1,-1 6-177,-5-10 0,-1 1-340,6 17 0,-2 1 340,-7-20 0,-1-1-70,-1-4 0,0-1-804,12 19 874,-1-15 0,-8-20 0,-2-7 0</inkml:trace>
  <inkml:trace contextRef="#ctx0" brushRef="#br0" timeOffset="70741">12308 15018 15294,'41'-15'-494,"0"-1"0,0 0 0,1 2 0,0 1 1,0 1 493,19 2 0,-5 2 0,-23 4 0,-2 0 0,3 0 0,1 0 0</inkml:trace>
  <inkml:trace contextRef="#ctx0" brushRef="#br0" timeOffset="71290">12941 14634 13687,'0'-8'1092,"0"2"-717,0 6 247,0 0-386,5 78-1301,-2-16 1093,-1-21 0,1 6 0,-1-3-26,0 0 1,1-2-211,-1 0 0,0-2 208,3 23-129,0-12-381,0-16-61,0-16 324,0-10 1150,-3-14-964,0-28-130,-2-17 191,0 11 0,0-2 183,-1-1 1,-1 1 1,1 1 0,0 2-104,0 3 0,-1 2 42,1-15 113,4 10-129,9 8-46,7 7-50,13 3-11,4 8 0,4 6-61,0 10-253,-6 15 62,-9 14 0,-12 17 145,-12 8 107,-17-19 0,-4-2 6,-12 15 282,5-23 0,-2-5 200,-7-3-202,12-9-219,9-7-67,9-3 56,17-2 258,13 0-202,19 0-84,13 3-28,-14 6 0,1 3 33,16 10-27,-24-3 0,-6 3-1,-9 16 251,-12 3-216,-19 1 16,-9-5 11,-18-7 90,-7-9-157,-4-11-40,1-17-480,2-32-796,25 1 1,4-9 727,7 5 0,2-5 0,1-3 400,2-5 0,2-6 0,1 2 0,1 5 0,-1-9 1,2 3-1,1 13 0,0 0 0,-1-1 0</inkml:trace>
  <inkml:trace contextRef="#ctx0" brushRef="#br0" timeOffset="71499">13417 14188 14735,'22'50'184,"1"1"1,-1-1 0,-1 0 0,-1 0 0,-5-3-12,-4 4 1,-5-1-1240,1 4 1,-2 0 1160,-3-3 1,-1 0-43,0 0 0,-2-1 100,-3-1 1,-3-2-53,0-3 0,-3-2-51,-4-3 1,-3-2-9,1-5 0,-1-2 621,-16 20-663,4-13-510,9-12-997,9-11 1507,25-8 0,-10-5 0,15-1 0</inkml:trace>
  <inkml:trace contextRef="#ctx0" brushRef="#br0" timeOffset="71848">14351 14958 16460,'54'0'63,"-1"0"1,0 0-1,-4 0-66,-14 0 0,-1 0-313,-1 1 0,-1 2-1208,16 9 1524,-14 15 0,-19-12 0,-9 6 0</inkml:trace>
  <inkml:trace contextRef="#ctx0" brushRef="#br0" timeOffset="71999">14300 15328 16465,'44'0'-94,"0"0"0,0-1 1,19 1-1,-1 0-2455,2-1 1,-2 1 2459,-19 0 1,-1 1 0,6-1 0,-6 0 0,-14 1 0</inkml:trace>
  <inkml:trace contextRef="#ctx0" brushRef="#br0" timeOffset="73003">16889 14727 14253,'7'-4'733,"-1"1"-733,-6 3-45,-68 0 45,11 10-1125,-3-3 1,-4 3 1163,14 4 0,2 2 185,0 1 0,0 1-125,-1 1 0,2 0 309,6-1 1,3 0-118,3-2 1,3 0-135,-13 9-157,22-4 0,23-2 0,29 2 2,-2-7 1,4 0-306,8 1 1,2-1 302,8 3 0,2 0-53,-2-1 0,0-1-54,-5-1 1,0-1-71,-4-1 1,-2 2 681,-9 2 0,-4 1-539,4 12 769,-34 14-735,-35-5 0,8-16 0,-4-1-278,-5 3 0,-3 0 440,-2-1 1,-2 0 173,-1 0 0,1-1-51,1-1 1,2-1 0,4-2 0,2-1 225,6-3 1,4-1-512,-12 6-62,21-7 51,18-4 5,34-1 6,-3-2 0,5 0-548,18 0 1,5 0 535,-15-1 1,1 0 0,1 0 7,1-1 0,0 1 1,-1-1-14,12 2 0,-2-1-73,-12 0 0,-3-1 629,20 4-976,-15-2 6,-4 2-315,-9-2 24,-9-1-567,-13-1 1289,-11-5 0,-5 0 0</inkml:trace>
  <inkml:trace contextRef="#ctx0" brushRef="#br0" timeOffset="73388">15019 16515 14768,'3'-2'644,"-1"0"-481,-2 2-130,16 74-33,-6-33-145,1 8 0,3-1 140,5-9 70,5-11-195,6-12-441,16-18-1243,-1-18 1814,-17 0 0,-2-1 0,1-5 0,-7 0 0</inkml:trace>
  <inkml:trace contextRef="#ctx0" brushRef="#br0" timeOffset="73561">15240 16215 14712,'36'25'-1187,"-1"-1"593,-8-4 594,9-4 0,-22-7 0,5-4 0</inkml:trace>
  <inkml:trace contextRef="#ctx0" brushRef="#br0" timeOffset="73820">15859 16395 17978,'61'-1'-856,"-1"0"1,0-1 0,-1 0 855,-6 2 0,-4-1 0,6-1 0,1 2 0</inkml:trace>
  <inkml:trace contextRef="#ctx0" brushRef="#br0" timeOffset="73952">16042 16585 16219,'62'-8'-1657,"0"0"1,-4 1 0,-2-2 1241,-4 0 0,-6 0 0,6-2 0,-14 5 0</inkml:trace>
  <inkml:trace contextRef="#ctx0" brushRef="#br0" timeOffset="74207">16795 16474 14258,'18'-54'-170,"0"0"0,-2 4 1,-1 5 169,3-8 140,-5 13 246,-5 12 180,-3 13 117,-4 9-307,-1 4-208,0 12-6,0 13 34,0 23-109,0-14 0,0 1-584,0 4 1,0 0 496,0 1 0,0 0-26,0-3 1,0-2-389,0 23-365,3-12-649,-1-17-3131,3-12 4559,-3-10 0,-1-5 0,-1 0 0</inkml:trace>
  <inkml:trace contextRef="#ctx0" brushRef="#br0" timeOffset="74770">16178 13921 13911,'1'59'143,"0"0"1,1-5 0,-1-5 97,2 2-62,-1-12-106,0-16-73,-2-10 34,1-9-34,0-3-34,2-6-140,2-13-100,4-14 184,3-17 85,3-6-1,0 3 6,-3 11 11,0 16 62,-2 11 39,4 10-22,2 3 100,4 9-5,1 7-185,0 13 11,-4 9 118,-4 8-95,-6 1-34,-3 3-269,-3 0 269,-1 8 0,0-26 0,0 0 0</inkml:trace>
  <inkml:trace contextRef="#ctx0" brushRef="#br0" timeOffset="76002">18132 14505 11687,'4'-2'2034,"-1"1"-539,-3 1-1226,-35-16-168,7 10-98,-3-4 0,-2 2 36,-18 5 67,-7 2-423,-2 3 569,0 7-117,3 3-79,6 7 50,6-1-106,8 1-6,5-1 6,6 2 0,3 2-56,4 3 17,3 8-6,0 9 45,6 11-536,6-21 1,0 2 557,2 4 1,1 2-4,0 4 1,1 1 36,1 3 0,0 1-14,2 3 0,-1 0-14,1 4 0,1 1 50,0-1 1,-1 0 33,-1 3 0,0-1 5,-1-3 1,0-1-76,-1-5 0,0-2-23,1-2 1,1-2-20,0-7 0,2-3-5,11 26 7,3-31 1,3-3 53,16 7-50,-8-17 0,2-3 89,19-5-2,7-4-93,0-3-101,0-1 34,-2-3-219,-4 0-397,-3-2-39,-2-1-410,7-1 1132,-17 0 0,-2-1 0,5 1 0,4-4 0</inkml:trace>
  <inkml:trace contextRef="#ctx0" brushRef="#br0" timeOffset="76461">18767 14988 15909,'-33'35'201,"0"-1"1,0 1-1,-3 8 1,2 3 0,5-5-132,8-3 0,4-2-42,-4 10 0,2-3-28,4-2 59,8-16-166,4-13 55,6-8-133,9-10-45,12-23-78,-4 0 0,1-7-818,0-8 0,2-6 1,-2 1 1099,4-10 1,-2 1 25,-5 14 0,-1-2 0,-2 6 112,4-17-34,-9 25-22,-2 12 28,-3 9-45,0 8 337,2 13 5,3 14 123,5 22 438,-7-14 0,1 2-909,0 4 1,1 2-31,-2 2 0,1 0 0,0-1 0,-1-2-1,-1-3 1,0-1-3,5 23 0,-3-13-134,-3-13-314,-2-9-242,-3-10-1046,-8-6 1736,-23-8 0,14 0 0,-12-2 0</inkml:trace>
  <inkml:trace contextRef="#ctx0" brushRef="#br0" timeOffset="76579">18647 15365 14969,'39'-17'-640,"1"-1"0,0 0 1,20-4-1,-3 5-1352,-18 12 1,-2 3 1991,0 2 0,-2 2 0,3-2 0,-15 3 0</inkml:trace>
  <inkml:trace contextRef="#ctx0" brushRef="#br0" timeOffset="76762">19244 15363 13424,'3'0'308,"0"0"-247,-3 0-61,3 0 0,0 0 0,3 0-89,0 0 16,4 0-504,8 0 577,13-15 0,-13 11 0,3-12 0</inkml:trace>
  <inkml:trace contextRef="#ctx0" brushRef="#br0" timeOffset="77371">19676 14884 13872,'0'-6'1439,"0"0"-974,0 6-145,-16 79-180,9-29-947,-2 7 1,0 3 823,6-26 0,2-3 16,-1 29 367,2-10-490,0-3-554,0-23-124,0-4 152,0-19-425,3-19-86,1-21 18,-2 0 1,1-4-543,-1-9 0,-1-2 1651,0-7 0,-1 1 1117,0 6 1,0 3 333,0 15 1,0 3-360,0-7-767,0 24-90,3 6 17,4-2-39,8-1 1565,7 2-1425,6 0-77,5 6-30,13 10-117,-15 12-123,1 15-6,-24 14 0,-12 7 50,-11 2-290,-10-3 240,-9-8 39,0-10 225,6-12-203,7-7-61,11-8-44,5-4 44,7-2 50,9 2 302,8 2-340,12 9-12,4 4 44,1 11-16,-5 9-22,-8 8 112,-11 5 27,-7 1 326,-14-2-29,-7-8-56,-12-6-16,-6-14-185,-2-9-146,-11-13-554,14-19-160,14-6 0,5-8 464,6-25 0,5-2 0,1 25 0,1 1 0,1-10 0,0 0 0</inkml:trace>
  <inkml:trace contextRef="#ctx0" brushRef="#br0" timeOffset="77819">19832 14391 13390,'3'-5'431,"-2"1"611,-1 4-577,59 4-258,-21 4-202,17 3 1,3 2-505,-1 6 499,-22-5 0,-2-1 0,4 3 136,-12-2-131,-9 0 79,-7 4 577,-6 9-151,-2 24-785,-1-13 1,0 3 386,0 14 0,0 5-551,1-17 1,1 2 0,0 0 464,0 0 0,0 1 1,1-2-5,3 15 1,1-3-226,-1-10 0,1-3 219,0-5 1,0-3-17,1-2 0,0 0-3,0 0 1,0 0-4,-1-1 0,0-2 6,3 24 62,-4-14 11,-7-9 744,-13-8-711,-11-5-27,-16-3 111,-8-4 85,-3-4-214,5-3-61,8-2 1314,13-1-4069,14 1 2898,33 3 1,-14-1 0,19 1 0</inkml:trace>
  <inkml:trace contextRef="#ctx0" brushRef="#br0" timeOffset="78179">20572 15463 15827,'0'-4'873,"0"1"-531,0 3-336,0 70-6,0-34-3,-1 8 0,2-1-115,4-13-335,2-13-258,7-10-1127,7-35-3903,1-15 5741,-9 3 0,-2 0 0,1-5 0,-4 5 0</inkml:trace>
  <inkml:trace contextRef="#ctx0" brushRef="#br0" timeOffset="78361">20672 15058 15614,'9'58'-320,"0"-12"320,-4-34-5,-2-7-40,-2-2-554,-1-2 599,0-10 0,0 7 0,0-6 0</inkml:trace>
  <inkml:trace contextRef="#ctx0" brushRef="#br0" timeOffset="78603">21022 15395 15031,'-3'-2'768,"1"0"-586,-7 28 0,-1 15 87,3 6-848,-3 4 1,0 3 578,8-21 0,1-1 0,2 25 417,7-11-433,4-12-62,8-12-628,7-11-706,7-29 1412,-8-13 0,-2-4 0,3-1 0,-12 5 0,1 1 0</inkml:trace>
  <inkml:trace contextRef="#ctx0" brushRef="#br0" timeOffset="78819">21111 15206 14376,'15'35'56,"-2"-5"-17,-5-16 51,-3-5 229,-3-4 218,-1-3-239,-1-2-298,-3 0-242,-13 0 242,-18-2 0,13 1 0,-5-1 0</inkml:trace>
  <inkml:trace contextRef="#ctx0" brushRef="#br0" timeOffset="83433">22024 14995 17921,'45'0'21,"0"-1"0,0 1 0,20 0 0,-4 1-125,-18 1 1,-1 1-915,0 0 0,0 1 267,0 0 0,0 1 751,4 1 0,-4 1 0,6 1 0,-5 1 0</inkml:trace>
  <inkml:trace contextRef="#ctx0" brushRef="#br0" timeOffset="83599">22145 15324 17210,'35'0'-71,"1"0"0,3 0 0,1 0-341,4 0 1,1 2-1564,6 2 1,1 3 893,-4-1 0,-1 1 1081,0 4 0,-3 0 0,3 1 0,-16-3 0</inkml:trace>
  <inkml:trace contextRef="#ctx0" brushRef="#br0" timeOffset="84349">24636 14572 16801,'-59'18'-75,"1"0"1,14-4 0,-1 2 0,0 0 74,0 2 0,-1 2 0,1 0-860,-2 0 0,-1 0 0,2 0 860,6-1 0,2-1 0,1-1 3,-8 4 0,4-1 471,8-4 0,4-1 42,-15 8-54,8-4-462,17-5-61,13-4 61,28-1 0,26-1 2,-7-2 1,4-1 180,8-1 0,1 1-177,4 0 0,0 0-6,-5 0 0,-1 0-28,-12-1 0,-1 1 26,-6 0 0,-3 1-60,12 6 34,-17 5 17,-10 6 11,-34 9-33,-19 13-435,5-17 0,-3-1 524,-6 3 0,-3 0-56,-3 0 0,-2 0 30,0-2 1,-1-2 98,2-2 0,0-1 168,5-3 0,1-2-12,7-3 1,1-1-185,-14 4 801,22-4-1019,15-6 159,30 0-42,23 2 0,-1-4 0,5 0-1221,14 1 0,4 0 1127,-17-3 1,1 0 0,0 0 1,0-1 1,0 0 0,-1 0-132,12 0 0,-4 0-233,-14-1 0,-3 1-542,15 2-167,-20 5-330,-14 7-4055,-8 3 5550,-23 6 0,9-12 0,-9-4 0</inkml:trace>
  <inkml:trace contextRef="#ctx0" brushRef="#br0" timeOffset="84656">23263 16337 14353,'-5'54'1076,"1"4"-1026,4-1-1217,0 3 1167,0-8 0,1-10 368,4-13-435,7-11 169,8-9-673,16-24-4038,3-16 4609,-14 3 0,-3-1 0,3-4 0,-7 1 0</inkml:trace>
  <inkml:trace contextRef="#ctx0" brushRef="#br0" timeOffset="84891">23404 16071 13917,'46'12'-6,"-6"-1"6,-26-4 56,-4-1 252,-6-4 28,-3-1-336,-9-1 6,-7 0-68,-9-3-5,-2 1-650,8-2 717,7 2 0,9 2 0,2 0 0</inkml:trace>
  <inkml:trace contextRef="#ctx0" brushRef="#br0" timeOffset="85057">23972 16323 15009,'58'3'-1593,"0"-1"1,-5 1-1,-4-1 1379,5 0 0,-24-1 0,-11 0 0</inkml:trace>
  <inkml:trace contextRef="#ctx0" brushRef="#br0" timeOffset="85232">23945 16576 14715,'43'0'-590,"0"1"1,0 0 0,18 0-1,-5 3-52,-16 3 1,-4 2-3704,-3 0 0,-1 1 4345,24 16 0,-28-12 0,-11-4 0</inkml:trace>
  <inkml:trace contextRef="#ctx0" brushRef="#br0" timeOffset="85516">24540 16652 13133,'4'-4'436,"-1"1"-475,-3 3 39,41-61 0,-22 30 14,7-8 0,-1 0 3,-9 8 201,-6 10 656,-5 8 73,-3 6-135,-2 5-370,0 1-262,0 7-12,0 14-90,-3 18-39,1 21-39,-1-24 0,0 1-206,2 0 0,0-1 150,0-2 0,0-1-470,1 20-258,5-14-359,3-11-616,7-14 1759,4-13 0,-8-2 0,0-5 0</inkml:trace>
  <inkml:trace contextRef="#ctx0" brushRef="#br0" timeOffset="86115">23992 13808 10325,'11'47'433,"0"0"1,-1-4-1,-2-4-30,-7 4-246,0-7 595,-1-9-612,0-10 143,0-8-249,0-6 101,0-2-410,0-13 238,3-8-81,3-18 118,5-7 34,4-1 128,1 4-72,3 10-23,-1 10 22,3 11 169,-1 5-112,5 13-29,1 14 191,3 16-123,1 19-404,-16-25 1,-1 1 218,-2 2 0,0 1 0,-1-3 0,-1 0-6,3 25-677,0-4 683,0 0 0,-5-25 0,0-2 0</inkml:trace>
  <inkml:trace contextRef="#ctx0" brushRef="#br0" timeOffset="87969">25696 13877 11687,'0'-10'342,"0"2"103,-30 15 1,-11 10 248,-8 9-1254,-5-1 1,-2 5 954,19-3 0,4 2-182,-2 7 0,0 4-70,0 7 0,1 6-549,11-11 1,0 2 0,1 3 586,0 6 0,0 2 0,1 1-62,6-11 0,1 0 0,0 2 0,1-1 158,1 1 0,0 0 0,2 0 1,0 0-168,-2 10 0,1 0 0,4 6-442,3-10 1,3 6-1,1 3 1,0 0 0,2-3-1,-1-5 334,1 11 0,2-6 0,1 5 15,0-4 1,0 6 0,1 2 0,1-5 0,2-11-111,6 5 0,2-9 96,-2-4 0,-1-3 508,-1-5 0,0-1-509,-1-4 1,0 0 14,-1-1 0,0 0-15,2 1 1,0 0 93,10 27-194,2-6 98,-4-10 28,-1-8 2811,-1-7-2839,-2-4 1359,-2-6-1393,-2-3 405,-3-4-371,-4-3 177,-1-2-166,-1 0-5,-1 0 56,6 5-68,-2-2 0,3 1-269,0-6-419,1-1-1098,11-35 1792,-4-12 0,-1-2 0,4-8 0,-9 13 0,1 1 0</inkml:trace>
  <inkml:trace contextRef="#ctx0" brushRef="#br0" timeOffset="89013">26735 14775 17395,'-46'2'-174,"-9"6"174,19 5 0,-3 2-1424,-2 2 1,-2 0 1423,-2 2 0,0 0 87,2 0 0,0 0 302,5-2 1,1 0-320,7-3 0,1-2 479,-8 7-577,18-8-17,12-2 6,24-3 39,13 3 0,27 1 362,-22-4 0,1 1-388,4 0 1,3 0 19,15 3 1,0 1-18,-17-3 1,-2 1-65,10 2 1,-6 1 258,-4 8-183,-18 3 0,-11 8-96,-25 7 107,-15 9-345,6-20 0,-5 0 364,-4 1 1,-3-1-4,-1 0 1,-1-1 61,-1-2 1,0-2 58,3-1 1,0-1 2,5-4 0,1-1 778,-15 8-918,16-8-4,16-5-86,13-3 90,21 3-20,13 0 1,5 0 13,-3-1 1,3-2-31,17 5 1,0-2 46,-13-5 0,-3 0-11,-1-1 0,-2 0-221,-4-1 0,-2 0-378,17 2-152,-14 0-297,-13-1-374,-11 1-494,-6-1 1916,-10 1 0,5-2 0,-5-1 0</inkml:trace>
  <inkml:trace contextRef="#ctx0" brushRef="#br0" timeOffset="90027">25710 16640 15311,'39'-48'2,"-1"-1"0,2 0 0,-2 3-182,-6 9 1,-2 2-977,1-4 1,0-1 777,-4-1 0,-2 0 112,-3 1 0,-4-1 266,-6 3 0,-3 1 81,-2 5 1,-4 1 1004,-18-19-745,-9 18 303,-18 15 17,-5 9-358,2 13-157,4 13 11,8 17-328,10 22 190,14-22 1,2 3-351,3 6 1,2 1 330,0 1 0,1 2 3,0 0 0,2-1-6,-1-2 0,0-1-39,0-4 0,0-2-3,0-4 1,0-2 494,0 17-596,0-14 140,0-14-156,0-10 571,0-6-460,0-4 772,0-8-726,0-6 5,8-11 0,7-5 5,15-5-5,9 1 0,3 1-246,0 6 16,-7 5-27,-8 6 206,-14 5-150,-6 2-6,-16 2 207,-9 0 50,-13 2 252,-9 2 757,0 1-577,1 1-163,6 0-252,11 2-67,9 3-5,8 5-23,13 6-11,9 8 39,15 7-650,-2-6 0,3 0-459,18 12 323,-18-13 0,1-3 786,13 1 0,-22-10 0,-2-5 0</inkml:trace>
  <inkml:trace contextRef="#ctx0" brushRef="#br0" timeOffset="90169">26240 16539 13603,'53'0'164,"-1"0"0,-2-1 1,-4 2-165,8 0-755,3 0 755,6 0 0,-30 0 0,0-1 0</inkml:trace>
  <inkml:trace contextRef="#ctx0" brushRef="#br0" timeOffset="90302">26400 16670 14813,'53'2'-109,"0"-1"0,0 0 0,-5 1 0,-5-1 1,-11-1-1,1 0 0</inkml:trace>
  <inkml:trace contextRef="#ctx0" brushRef="#br0" timeOffset="90579">26828 16795 14021,'39'-46'-60,"-1"-1"0,-3 5 0,-7 8 508,-15 14 525,-5 9-166,-5 5-302,-2 4 61,-1 2-540,0 14 2,0 9-28,0 23-107,0 9-195,3 3-309,2-5-381,3-12-671,4-17 1663,1-14 0,-4-9 0,-1-4 0</inkml:trace>
  <inkml:trace contextRef="#ctx0" brushRef="#br0" timeOffset="91261">26227 13850 13575,'4'58'16,"0"1"1,0-4 0,-2-5 34,-1 8 55,-1-10 79,0-12-185,-2-13-34,1-11 34,-2-6-33,2-4-102,1-12-44,10-22-683,5-19 469,-3 14 1,1-1-28,2-3 1,-2 1 721,0 5 1,-2 0 19,1 3 0,-2 3 25,5-8 118,-2 14-84,-2 10-62,2 10-156,2 1-91,3 2 1087,3 11-873,0 9-112,4 22-174,-4 13-317,-11-22 0,-1 1 297,-1 1 1,0 1-85,-3-1 0,0 0-201,-2 0 0,-1 2 305,0 3 0,-1-2 0,-1 5 0,0-1 0</inkml:trace>
  <inkml:trace contextRef="#ctx0" brushRef="#br0" timeOffset="91896">27746 14951 15782,'-28'35'122,"0"0"0,1 0 0,0 1 0,0-1 0,3 0-21,-3 10 0,3 0-1256,0 0 1,1 1 1268,2-4 1,2-2-115,4-5 0,1-2 803,-6 15-808,11-17 331,5-15-477,10-9-163,9-12-212,21-30-54,-10-1 0,2-6-274,-7 6 0,2-3 0,-2-1 281,3-6 0,-1-2 0,0 0 573,-3 4 0,-1 0 0,-1 1 240,4-7 0,-3 4 357,-6 9 0,-1 4-177,1-5-101,-6 17-90,-2 8 29,-4 18 2369,-1 23-2038,-3 18-360,0-10 1,1 5-89,-2 3 1,0 1 14,0 2 1,0 1-25,1-3 1,1 2 0,-1-3-91,1 2 0,1-1-40,-1 11 1,1-4-3,1-2-386,0-16-510,0-12-225,0-9-463,-4-14-5602,-5-13 7186,-9-14 0,7 9 0,-1 0 0</inkml:trace>
  <inkml:trace contextRef="#ctx0" brushRef="#br0" timeOffset="92012">27519 15428 14873,'52'-13'-191,"0"0"1,0 0-1,8 1 1,2 1 0,-9 3-1,-15 4 1,-4 2 0,5 1-1,0-1 1</inkml:trace>
  <inkml:trace contextRef="#ctx0" brushRef="#br0" timeOffset="92169">28058 15426 13838,'-7'6'2090,"1"-1"-1374,6-5-234,-26 55-275,16-19-204,-5 5 0,3 2-3,8 6-101,5-3-347,8-7-162,7-7-298,12-13-487,16-21 1395,-10-23 0,-1-4 0,5 3 0,-16-1 0,0 1 0</inkml:trace>
  <inkml:trace contextRef="#ctx0" brushRef="#br0" timeOffset="92271">28292 15291 14717,'-4'3'-1266,"-1"-6"0,7 13 1</inkml:trace>
  <inkml:trace contextRef="#ctx0" brushRef="#br0" timeOffset="92862">28392 15782 15541,'30'-33'-304,"0"0"0,0 0 0,11-16 0,-3 3 128,-14 11 0,-3 1-763,-4 0 0,-2 1 824,-3 2 1,-4 1 114,1-21 1040,-15 13-300,-11 13 18,-10 12-361,-7 8-99,2 17-186,3 14 235,7 23-233,14-17 1,2 2 94,2 5 0,1 0-164,1 1 0,2 1-45,0-2 0,0-1 3,2-4 0,0-1-3,2 21-56,3-16-118,-2-13 17,-3-11 96,1-8-79,0-4-140,3-15 556,6-9-584,7-20 184,5-9-83,3 3 39,-4 9 28,-4 14-129,-6 14 180,-6 7 89,-3 4-6,-3 0 6,-1 2 0,-2 3 90,-3 0 487,-2 2 504,-2-5-291,2 1-202,2-2-280,3 1-275,1 0-27,3 18-1,7 4-5,6 20-453,11-1-706,2 0-208,8-5 1367,12-9 0,-21-13 0,2-8 0</inkml:trace>
  <inkml:trace contextRef="#ctx0" brushRef="#br0" timeOffset="93112">29150 15016 13653,'-3'51'705,"-1"0"1,1-5 0,-1 2 0,0-4-583,-1 0 1,0 0-760,0 14 0,0-2 681,2-19 0,1-4-45,1 25-203,0-12-676,1-13 390,2-16-1040,10-25 1529,-1-21 0,0-5 0,4 3 0,3-29 0</inkml:trace>
  <inkml:trace contextRef="#ctx0" brushRef="#br0" timeOffset="93477">29190 14912 15888,'42'-12'194,"1"-1"0,-4 2 1,-5 5-195,-4 19-6,-10 9-156,-9 17-12,-13 7 174,-16 5-328,-11-1 333,-12-7 247,-1-8 454,4-10-278,9-9-428,13-7-162,7-3 156,9 2-39,14 7 45,9 7 45,14 9-39,6 9-79,-1 4 73,-4 4 5,-11 1 29,-12 0 39,-9-3 5,-22-4-25,-6-17 1,-6-3 74,-25 7-289,15-14 1,-2-3 211,-17-5-51,8-5-493,11-14-1322,17-22 1815,28-4 0,5-1 0,-5-6 0,22-11 0</inkml:trace>
  <inkml:trace contextRef="#ctx0" brushRef="#br0" timeOffset="94878">29754 15416 15345,'-5'62'102,"1"-1"1,0-4 0,-2-5-2,-9 7 11,0-8-11,-2-9-62,2-12-39,4-9 0,3-9-6,5-6 12,1-3-73,2-3 72,4-3 1,7-6 0,8-8-1,10-12 34,5-9-27,2-8-261,-18 20 0,-1-1 145,0-3 1,-1 0-57,-2-3 0,0 0-103,-2-2 0,-2 0 8,-1 1 0,-2-1 199,-3 3 0,-1 1 56,1-24 96,-8 12-12,-7 10 100,-8 10-60,-7 6 189,0 6-100,4 6 346,4 2-559,5 15 11,5 15-11,2 27 0,3-18 0,1 4-411,0 4 0,1 1 413,-1 1 1,0 0 0,0-2 0,0-2-3,-1-5 0,0-2 0,-4 23 6,-2-17-6,1-12 0,2-12 0,2-8 0,3-5-62,0-3 884,4-9-822,9-7-5,11-12-68,13-2-28,-5 10 0,1 2 28,14-4-190,13 3-129,-31 14 314,-10 4 78,-8 0 61,-7 0-61,-14 2 51,-11-2 257,-15 1 403,-13-1 197,-2 0-197,-1 0-364,8 0-145,10 0-202,12 0-112,11 4 106,10 11 6,17 15-493,6 6 1,4 3-32,-2-8 0,2 1-612,10 13 0,2 0 1136,-3-9 0,-3-4 0,3 4 0,1-3 0</inkml:trace>
  <inkml:trace contextRef="#ctx0" brushRef="#br0" timeOffset="95080">30063 15731 13413,'0'-6'442,"0"0"-95,0 6-263,13 57-84,-7-25 36,3 6 1,-1 1-37,0-4 0,0-5-140,0-8-347,3-10-303,7-16 790,11-41 0,-12 24 0,4-21 0</inkml:trace>
  <inkml:trace contextRef="#ctx0" brushRef="#br0" timeOffset="95312">30257 15692 12629,'0'-12'1349,"0"3"-1315,0 9-118,0 0 84,3 2 0,4 7 5,2 3 1,1 6 0,-2-3 302,-3-3 207,-3-7-101,-1-2 136,-1-3-550,0-5-236,0-3-151,-2-7-783,1 0-2672,-1 3 3842,2 3 0,0 6 0,0 1 0</inkml:trace>
  <inkml:trace contextRef="#ctx0" brushRef="#br0" timeOffset="95889">30629 13898 14930,'24'48'303,"-1"-1"1,1 0 0,-1 7 0,0 3-1,-4 1-172,-5-12 1,-3 1 0,0 0 0,-2 2-1330,1 4 0,-2 1 0,0 1 0,-2 0 1305,0-1 1,-1 1 0,-1-1 0,-2 0-33,0-3 1,-3 1 0,0-2 0,-1 1-201,-2-2 0,-1-1 0,-1 0 0,-1 0 222,-3 13 0,-2-1 1,-2 0-7,-1-1 0,-1 0 1,0-1 10,-1-2 1,0-1 0,0 0 122,0-4 1,1 1 0,0-2-101,1-2 0,-1-1 0,1-1 16,1-4 1,0-1 0,1-1-5,-4 13 1,1-2-77,2-10 0,0-4 146,-5 20-106,3-16 1837,4-11-1927,2-6 2224,4-6-2235,1-8 1633,4-6-1678,1-3-2808,0-1 1217,-7-9-5211,0-8 6847,-8-14 0,8 12 0,1 0 0</inkml:trace>
  <inkml:trace contextRef="#ctx0" brushRef="#br0" timeOffset="98020">10078 17096 14156,'-12'46'107,"1"0"1,0 1 0,0-3-1,1 0 1,1-4 35,2 4 0,2-4-68,-2-1 1,0-1-74,2-5 1,-1-1 729,-4 17-838,5-12-521,2-10-147,3-9-923,5-8-180,5-6 1877,1-17 0,-1 9 0,-5-8 0</inkml:trace>
  <inkml:trace contextRef="#ctx0" brushRef="#br0" timeOffset="98153">9897 17422 15614,'44'-1'-36,"-1"-1"0,1 0 0,12-1 0,3 1 0,-7-1 0,-10 0 1,-4 0-1,9 0 0,0 0 0</inkml:trace>
  <inkml:trace contextRef="#ctx0" brushRef="#br0" timeOffset="98487">10559 17957 15042,'11'-56'-829,"1"1"0,-1-2 1,-1 2 486,-1 10 0,-1 0-116,0 2 0,0 0 486,-2 6 0,0 2 762,3-17 100,-3 20-538,-3 14-94,1 10-168,3 3 268,6 1-229,6 0 373,8 2-490,3 1 77,3 7-83,-2 10 33,-3 14-33,-8 15 134,-7 9-38,-6 6 217,-5 0-134,-2-3-101,0-8-84,4-10-269,11-10-291,30-16-1187,13-16 1704,-17-7 1,-2-2-1,5-3 1,-10-3 0</inkml:trace>
  <inkml:trace contextRef="#ctx0" brushRef="#br0" timeOffset="98689">11644 16923 15523,'-36'30'274,"1"0"0,-1 0 1,3 1-1,2 1 1,5 0-121,6 10 0,6 1-610,1 4 0,4 0 475,1 0 1,4 0-20,7-1 0,3-1-26,4-3 1,4-1-219,5-4 1,5-2-314,2-3 0,5-5-247,5-6 1,4-5 803,13-3 0,-1-5 0,7-3 0,-26-5 0,0 0 0</inkml:trace>
  <inkml:trace contextRef="#ctx0" brushRef="#br0" timeOffset="98878">11893 17159 15676,'12'61'28,"0"0"0,-2-3 0,-1-3-28,-5-15 0,0-1-349,-1-2 0,0-1 293,2 26-337,2-11-671,0-16-299,1-20 1363,1-48 0,-5 19 0,0-27 0</inkml:trace>
  <inkml:trace contextRef="#ctx0" brushRef="#br0" timeOffset="99220">12038 17043 12752,'29'21'-981,"0"-1"1,-2 2 0,-8 2 359,-28 29 621,-4-4 638,-8-12-173,5-11-320,6-13 51,6-6 896,11-2-273,9 2-215,13 6-329,11 7-186,5 9-388,-1 10 243,-5 7 56,-11 8 62,-13 2 83,-10-2 68,-19-4 274,-11-12 123,-13-8-218,-6-13-252,2-9-140,3-9-196,8-16-587,11-14-29,11-22-20,11 20 0,6-1 832,12-12 0,3 4 0,0-7 0,16 1 0</inkml:trace>
  <inkml:trace contextRef="#ctx0" brushRef="#br0" timeOffset="99670">12747 17189 14303,'3'1'227,"-3"27"0,-5 13-227,-7 16-901,3 2 0,-2 3 945,1-15 1,-2-1-17,2 0 0,-1 0-6,-1-4 1,0-2 137,2-3 0,0-3-70,-8 19-90,5-15 142,6-19-523,3-13-308,4-39 263,4-1 1,1-4-816,1-16 0,2-5 658,-1 14 1,1-2 0,1 1 511,0 2 0,0 0 0,0 2 71,2-10 0,1 3 711,0 7 0,0 4 1063,9-13-883,-2 16 48,-3 13-306,0 13 112,0 12-230,4 14 91,4 17-231,2 23-41,-13-22 1,-1 3-282,1 4 1,-2 1-29,0 1 0,-1-1-20,-1 0 1,-1-2-168,-1-3 1,0-2 161,4 24-353,-3-11-487,-2-16-415,-4-15 1255,-16-22 0,10 1 0,-11-11 0</inkml:trace>
  <inkml:trace contextRef="#ctx0" brushRef="#br0" timeOffset="99803">12669 17499 16404,'44'-6'-230,"1"1"0,-2 0 1,-1 0-164,-7-1 1,-1-1-3469,0 1 1,-1-1 3860,1-2 0,-3-1 0,4 1 0,-13 0 0</inkml:trace>
  <inkml:trace contextRef="#ctx0" brushRef="#br0" timeOffset="100036">13019 16893 15193,'58'21'237,"0"1"1,-3 3-1,-6 5-184,-20 2 1,-5 5-1002,1 10 0,-2 3 948,-4 1 0,-3 2-17,-4 6 1,-3 2-46,-2-4 0,-5-1 42,-7-3 1,-5-1-15,0-1 1,-5-2 5,-6-8 0,-3-3 25,-1-2 0,-1-4 46,1-10 0,-1-5-2176,-17 5 2213,8-22 1,18-1-1,8-4 1</inkml:trace>
  <inkml:trace contextRef="#ctx0" brushRef="#br0" timeOffset="100446">13843 17552 17210,'51'0'149,"0"0"1,2 0-1,-2 1-149,-5 1 0,-2 0-751,3 2 1,-1 1 366,-1 0 1,-1 3-416,-4 2 1,-1 3 798,-3 5 0,-3 2 0,3 2 0,-10 5 0</inkml:trace>
  <inkml:trace contextRef="#ctx0" brushRef="#br0" timeOffset="100597">13986 17802 17624,'43'10'-171,"1"0"1,0 0 0,-2 0 0,0-1 0,0-1-547,9 1 0,1-1 492,11 3 1,-3-1-1,-24-4 1,-3 0-1,0 1 1,1-1-1</inkml:trace>
  <inkml:trace contextRef="#ctx0" brushRef="#br0" timeOffset="101669">16846 17015 17272,'-31'-6'-51,"-9"5"-290,-15 14-425,22-1 0,-1 2 721,-5 5 0,0 2 45,-2 5 0,0 1-719,-1 1 1,1 1 855,4 1 1,0-1 44,6-3 0,1-1 478,-13 16-660,21-11-12,15-7 12,28-3-5,15 0-23,-5-10 0,2-1-34,6 0 1,2-1-43,2-1 0,2 0-2,1-1 0,0-1 69,-3 0 1,-2 0-23,-5-1 0,-2 1-30,17 3 1493,-25 2-1365,-13 4-39,-29 4 33,-13 8-21,-23 3-574,20-13 1,-1-1 603,-1 0 0,0-1 17,-1-2 0,1-1 858,-26 6-486,11-7-100,14-2-331,14-4-67,12 0-17,13 0 78,17 3-5,19 2-84,21 3 213,-25-5 1,1-1-553,2 0 0,1 0-88,-3 0 1,0 0-123,-5-1 0,-1 0-648,17 5-791,-22 2-1525,-12-3 3608,-25 4 0,8-8 0,-8 0 0</inkml:trace>
  <inkml:trace contextRef="#ctx0" brushRef="#br0" timeOffset="102295">15583 18647 14182,'37'-41'-6,"0"1"1,0 0-1,-2 2 1,-1 1-1,-3 3-126,-2 4 1,-3 2 2,-2 0 1,-1 0-52,11-22-251,-15 4 431,-9 9 638,-18 9-403,-10 10 458,-13 8-89,-5 7 100,0 2-525,7 11 87,8 9-300,9 18 29,6 13-1,9 9-545,1-26 0,2 0 349,2 1 1,0-1 72,2-2 0,0 0-84,7 25 90,-3-12-57,-6-10-16,-3-14 107,-4-9-85,0-7-459,0-12 1383,1-9-750,4-11 33,3-6-33,5 0 0,5 6-207,5 5-426,0 7-342,-2 5-531,-6 5 1321,-9 3 1126,-13 7 644,-7 2-341,-8 2-119,0 0-486,5-3-381,6-2-258,4-1-286,4 1 185,13-1-62,9 5-699,25-3 862,-6-1 0,-1-2 0,6 0 0,9-1 0</inkml:trace>
  <inkml:trace contextRef="#ctx0" brushRef="#br0" timeOffset="102437">16379 18431 13788,'8'0'1265,"-1"0"-1265,-7 0-50,72-15-857,-22 2-2250,3 0 1,0 1 3156,3-3 0,-26 6 0,-12 5 0</inkml:trace>
  <inkml:trace contextRef="#ctx0" brushRef="#br0" timeOffset="102570">16483 18579 15590,'44'-9'-574,"0"-1"0,0 1 0,18-4 0,-9 1 1,-13 1-1,-13 4 0</inkml:trace>
  <inkml:trace contextRef="#ctx0" brushRef="#br0" timeOffset="102802">16942 18508 12903,'4'-9'196,"-1"1"-196,-3 8 0,18-59 112,-11 32 78,4-10 1,-1 3 593,-6 15-314,-2 9-296,-1 5-174,-1 4 5,0 13-10,0 11 5,0 20-34,0 14-333,0 5 25,0-2-330,0-8-117,0-13-4074,0-9 4863,0-14 0,0-8 0,0-7 0</inkml:trace>
  <inkml:trace contextRef="#ctx0" brushRef="#br0" timeOffset="103611">16350 16839 11889,'-2'5'1277,"1"0"-325,1-5-95,0 1-857,0 2 28,0 6-22,0 6-6,0 6 5,0 4-5,0-1 6,0-3-1,0-3 1,0-6-6,0-3 0,0-4 6,0-3-247,0-1 22,0-10 35,0-7-12,0-11 140,1-3 56,1 2 5,0 6 34,0 7 6,0 7 45,2 4 44,2 2-67,4 1-61,2 1 0,3 0 55,2 3-61,-3 5 51,1 6 5,-4 6-17,-3 1-39,-4 1-95,-2-1-549,-2 4 644,0 8 0,0-14 0,0 1 0</inkml:trace>
  <inkml:trace contextRef="#ctx0" brushRef="#br0" timeOffset="103895">18038 17508 9957,'0'0'0</inkml:trace>
  <inkml:trace contextRef="#ctx0" brushRef="#br0" timeOffset="104390">18368 17152 16840,'-35'-2'224,"-6"9"-212,-13 3-790,-5 8 839,27-8 1,0 0 33,-26 10 123,6-4 369,15-3-587,13-5 69,13-4-164,12 1 89,17 0 1,16 3-152,19 2-9,-20-5 1,1 0-53,2 1 0,0-1 125,0 0 1,0 0 30,-4 0 1,-1 0 49,17 3 12,-17 1 280,-16 2-280,-23 5-44,-18 12 44,-21 7-571,15-13 1,-1 1 763,-3 1 1,0 1-35,-2 0 1,0 0-19,3-1 1,1-1-14,3-1 1,2-1 84,-16 17-163,17-5-50,15-6 0,20 1 0,19-3-145,21 2-74,-17-14 1,2-1-520,3-1 0,2-2 144,-1-1 1,1 0-239,-1-1 0,-1 1-3013,24 3 3845,-16 5 0,-20-9 0,-14 0 0</inkml:trace>
  <inkml:trace contextRef="#ctx0" brushRef="#br0" timeOffset="104620">17838 18172 15121,'4'58'102,"1"-1"1,-1-5 0,1-5-103,0-2-79,1-10-290,0-12-79,3-12-460,8-24-5396,2-17 6304,4-26 0,-10 22 0,-4 3 0</inkml:trace>
  <inkml:trace contextRef="#ctx0" brushRef="#br0" timeOffset="104728">17838 18172 14908,'0'0'0</inkml:trace>
  <inkml:trace contextRef="#ctx0" brushRef="#br0" timeOffset="104854">18246 18188 15569,'61'0'-385,"1"0"0,-5 0 1,-8 0-1,-16 0 1,-10 0-1</inkml:trace>
  <inkml:trace contextRef="#ctx0" brushRef="#br0" timeOffset="105020">18290 18417 13754,'51'-13'-1190,"-1"0"1,-1 1 0,-4 4-1947,3 13 3136,-5 7 0,-20-2 0,-9 0 0</inkml:trace>
  <inkml:trace contextRef="#ctx0" brushRef="#br0" timeOffset="105311">18685 18461 15490,'9'-7'0,"5"-7"-319,4-14-157,6-11-342,4-10-415,-1-4 903,-3 1 330,-8 9 711,-7 11 132,-5 14-193,-5 10-275,-6 21 208,-1 16-113,0 15 1,1 6-440,3-8 0,1 0-394,-1 18 0,2-1 363,3-18 0,2-3-115,0-4 0,1-3-112,7 19-742,2-19-700,2-20 1669,2-42 0,-7 17 0,0-22 0</inkml:trace>
  <inkml:trace contextRef="#ctx0" brushRef="#br0" timeOffset="105870">17943 16272 14146,'0'-5'-95,"0"1"173,0 4 51,55 65-1480,-27-20 1309,8 4 0,-1 2 42,-21-20 0,-4-2 95,9 24 402,-9-11-318,-5-12 335,-3-10-139,-2-9-314,0-6-61,0-3 453,0-16-777,0-14 200,0-22 124,3-10-132,4 1 205,6 9-34,2 16 6,4 15-45,2 11 61,4 9 191,1 14 45,-1 14-135,-2 20-97,-13-19 0,-1 2-152,-2 3 1,-1 0 83,-1 0 0,-1 1-62,-1-2 1,0 1-440,-2-1 0,1 0 504,-1 5 0,-1-3 0,1 4 0,-1-1 0</inkml:trace>
  <inkml:trace contextRef="#ctx0" brushRef="#br0" timeOffset="107361">20385 17080 15554,'-28'46'114,"0"1"0,0-1 0,1-1 1,1 0-1,3-3-44,4 7 0,2-2-456,0 0 1,0-1 530,2-4 1,1-2 5,2-4 0,0-3-44,-5 14 466,4-14-635,8-16 83,2-10-457,3-5 300,8-13-278,9-22-348,13-18 244,-10 12 1,-1-2 366,2-1 0,-1-1 148,-2 2 0,0 0-39,-1 1 0,-1 2 37,7-18 5,-3 11 0,-7 15 129,-7 11 50,-3 6-123,-3 6 213,0 3 930,0 2-3708,0 1 2291,-1-2 151,-1-2 67,-1-4 235,-3 0 73,2-1-78,-1 3-174,4 4-56,-1 0 0,2-1 0,0-2 106,2-5-5,5-3-23,4-3 247,4-1 134,-1 3-151,0 3 11,-1 5-61,1 4-84,4 2-28,16 6-113,-4 8-33,12 8 28,-14 10-28,-4 3 56,-9 3-56,-6 2 45,-14 1-45,-14 0 0,-15 1 42,-1-16 0,-3-2 288,9-6 1,0-1 19,-8 2 0,2-2-14,-1-4-336,15-4-134,12-3 66,13 0 63,15 2 5,10 6 0,3 2 0,24 15-287,-17-7 1,-1 4 258,-14-4 0,-3 1 28,10 29-122,-16 3 128,-12-1 106,-19-4 330,-14-9-123,-18-9-28,-9-12-332,25-14 0,0-2 182,-31-1-141,4-9-40,11-8-223,14-10-337,16-12-542,17-7-499,38-5-1214,-15 23 1,3 2 2854,12 1 0,0 3 0,4-3 0,-9 9 0</inkml:trace>
  <inkml:trace contextRef="#ctx0" brushRef="#br0" timeOffset="108686">20964 18080 17154,'-30'0'-196,"17"-9"-90,42-8-72,11-17-96,3-9-452,-21 18 0,-2-2 564,10-28 196,-11 0 337,-11 3-119,-16 7 180,-9 8 118,-12 9-67,-5 11 89,1 7-202,8 6 774,7 3-969,9 21-6,5 11 11,5-1 0,3 4-259,0 5 1,1 3 258,2 4 0,0 2-681,1 4 1,0 0 677,-2-5 1,-1-1-1,-1-2 0,-1-3 3,-2-7 0,1-3 6,-2 14 27,-3-18 18,-1-12 55,-3-9 547,2-4-653,2-8 1462,2-10-1534,4-14-29,9-10 62,6-3 33,10 4-128,2 8-152,-3 11 56,-5 9 124,-8 6 106,-7 4 0,-5 0-78,-13 1 78,-7 0 28,-14 0 201,-6 0 197,-2 0-101,3 0-68,7 0-257,11 0-67,9 0-39,7 3 100,11 8 0,12 9-453,16 11-309,12 7-122,-22-19 0,0 0 114,1 0 1,0-2-1332,27 10 2107,6-8 0,-29-10 0,0-5 0</inkml:trace>
  <inkml:trace contextRef="#ctx0" brushRef="#br0" timeOffset="108854">21369 18235 15126,'5'48'62,"-1"-4"-68,1-9-5,1-7-62,4-6-436,4-8-550,8-14-397,2-14 1456,2-20 0,-11 13 0,-5-2 0</inkml:trace>
  <inkml:trace contextRef="#ctx0" brushRef="#br0" timeOffset="109077">21514 18031 11514,'-5'-5'2173,"1"1"-1938,4 4-190,0 0 22,-8 2 12,8 6-68,-3 2-6,9 2 119,0-1 273,-3-6-27,-2-2 291,-1-3-1020,-6-1-313,-1-5 672,-6-3 0,7 2 0,0 0 0</inkml:trace>
  <inkml:trace contextRef="#ctx0" brushRef="#br0" timeOffset="109453">21937 18036 12841,'7'-6'762,"-2"2"-527,-5 4-61,0 0-6,37 9 397,-26-7 96,28 6-123,-38-8 84,0 0-751,-6-1-257,-2-2-152,-4-1-1154,4 0 1692,3 2 0,4 2 0,0 0 0</inkml:trace>
  <inkml:trace contextRef="#ctx0" brushRef="#br0" timeOffset="109945">22764 17411 14238,'-12'47'421,"0"1"0,0 0 1,0-2-1,0 0 0,0-4-82,-2 5 0,1-3-619,0-1 0,0-1 422,2-5 1,1-2-36,-6 18 258,7-15-539,5-17-203,3-11-82,4-9 123,12-25-656,12-30-382,-8 12 1,0-4 838,2-8 1,0-3 307,-3 1 0,-2 1 179,-2 8 1,-2 3 315,-4 4 1,0 2-11,2-15-135,-4 15 51,-2 14 246,-3 14 39,1 11 2031,1 25-1594,3 14-709,-2-6 1,1 4-136,0 4 1,0 0-50,1 2 0,0 0 19,0 2 1,0 0 19,1-6 0,1-2-42,-2-2 0,1-1-40,8 22-116,-3-15-707,-1-12-230,-1-11-335,-5-12-3087,-1-17 4515,-4-13 0,0 7 0,0-2 0</inkml:trace>
  <inkml:trace contextRef="#ctx0" brushRef="#br0" timeOffset="110072">22757 17797 15827,'63'-2'-210,"0"0"0,-18 5 1,0 1-1,-7-1 0,7 0 1,2 9-1</inkml:trace>
  <inkml:trace contextRef="#ctx0" brushRef="#br0" timeOffset="110336">23341 18036 16437,'-3'57'101,"-1"1"0,0-5 0,2-7-107,2 1-201,2-14-146,5-13-381,5-10-493,12-42 1227,-6-9 0,-2-3 0,5-9 0,-10 15 0,0 0 0</inkml:trace>
  <inkml:trace contextRef="#ctx0" brushRef="#br0" timeOffset="110469">23428 17702 12957,'13'51'0,"0"-1"0,-2-10 0,-1 0 0</inkml:trace>
  <inkml:trace contextRef="#ctx0" brushRef="#br0" timeOffset="111062">23698 18253 15664,'33'-50'-122,"0"1"1,-1 1 0,-2 2-165,-10 13 1,-1 1-521,0 0 0,-1 0 526,-2 2 0,-2-1-95,7-26 279,-9 5 96,-7 7 354,-8 7 234,-7 10 311,-6 8-238,-5 10-129,1 6-402,3 3 307,3 14-437,3 11 0,3 24 44,6 3 1,1 3-45,-1-9 0,2 1-465,1 17 1,1 0 464,-1-19 0,0-2 0,1-3 0,0-1-23,-1-5 1,0-2 22,-1 18 39,0-14-27,0-16 133,0-9 6,0-6-55,0-4 850,9-12-957,7-10-129,15-17-258,9-10-43,-18 24 1,1 0 188,19-22-118,-6 11-274,-11 12 381,-11 9 263,-8 6 84,-8 2-6,-10-2 533,-8 1 717,-11-1-190,-3 2 27,2 3-561,4 2-464,11 2-140,8 6-5,6 11 5,14 18-62,8 16-605,-3-19 0,3 0-22,2 3 1,1-1-321,1 3 1,0 1 1008,4 5 0,-2-2 0,4 6 0,-4-2 0</inkml:trace>
  <inkml:trace contextRef="#ctx0" brushRef="#br0" timeOffset="124247">3407 14213 16471,'-15'-21'873,"8"3"-766,24 11-34,18-1-73,22-5-70,-21 7 0,4 0-1388,4-1 0,1 1 774,5 2 1,2 2 683,10 9 0,-4 1 0,-24-7 0,-3 2 0,0 7 0,0-1 0</inkml:trace>
  <inkml:trace contextRef="#ctx0" brushRef="#br0" timeOffset="124397">3509 14643 15743,'56'-7'-628,"1"0"1,1 2 0,-1 0 627,1 0 0,-5 2 0,7 0 0,-28 2 0,1 0 0</inkml:trace>
  <inkml:trace contextRef="#ctx0" brushRef="#br0" timeOffset="124978">4398 13750 15081,'9'42'180,"1"-1"1,-1 1 0,5 20 0,-1-1-181,-5-9 0,-1-3-838,1 0 1,0 0 851,-1 0 0,0-1 2,-1-7 1,0-2 49,-1-3 1,1-2-263,1 18-329,-1-15-1429,-3-19-4163,-1-9 6117,-2-14 0,0-1 0</inkml:trace>
  <inkml:trace contextRef="#ctx0" brushRef="#br0" timeOffset="125095">4405 14319 14801,'-6'-2'454,"1"0"-544,5 2 79,0 0-218,56 0-1328,-6 4-3359,-4 0 1,2 2 4816,-13 2 1,-4 0-1,3 3 1,-11-1 0</inkml:trace>
  <inkml:trace contextRef="#ctx0" brushRef="#br0" timeOffset="125452">4757 14620 13614,'0'9'179,"0"-2"-212,0-7-46,0 0-100,7-46 106,-5 17 73,1-3 0,0-1 359,-5 1 251,-3 7-218,-1 8-353,0 5-39,3-1 0,9-2 0,10-6 0,13-3-33,11-1 27,5 3-39,16 5 45,-19 8 23,5 4 117,-26 14 201,-8 7-122,-6 16-79,-4 13-84,-3 8-22,0 4-34,1-1-6,6-8 1,6-8-1,10-12-140,9-10-386,23-14 434,-9-20 0,0-3 0,6 5 0,-20-5 1,0 1-1</inkml:trace>
  <inkml:trace contextRef="#ctx0" brushRef="#br0" timeOffset="125678">5621 13871 16230,'-11'0'437,"2"0"-331,-12 29 1,-1 14-842,10-15 1,0 3 905,-6 8 1,-2 6 0,3-1-122,7 6 1,4-1-46,0 2 1,4-1-4,7-2 1,4-1-3,1-3 0,5-2-151,5-5 0,5-3-286,2-4 0,1-5-56,2-4 0,3-8-311,2-7 0,2-8-218,-3-7 0,-1-6 1022,2-11 0,-3-1 0,2-7 0,-11 2 0</inkml:trace>
  <inkml:trace contextRef="#ctx0" brushRef="#br0" timeOffset="126019">5996 14141 13558,'1'-9'1736,"0"2"-1377,-1 7 84,2 110-1920,-1-67 0,-1 2 1499,2 12 1,-1 7-1,1-4-5,-1 2 0,1-5-1,1-10 1,0-2 377,-1-7 0,1-3-377,5 15-17,-1-13 255,1-15-519,1-14-190,4-36-33,-4-3 0,-2-6-956,3-21 0,-1-8 1037,-2 16 1,-2-2 0,0 0 405,0-1 0,0 0 0,-1 3 238,1-11 0,-1 6 946,-3 18 0,1 6-714,1 1-139,-1 24 178,5 4 555,5 11 107,11 22-336,7 20-628,-11-13 0,0 4 243,3 4 1,-1 0-423,0 2 0,0 0-11,0 2 0,1-1-17,-3-6 0,0-2 0,-2-3 0,0-2-90,11 20-447,-8-17-326,-8-17-150,-13-19-2046,-14-20 3059,-14-20 0,10 14 0,0-2 0</inkml:trace>
  <inkml:trace contextRef="#ctx0" brushRef="#br0" timeOffset="126145">6129 14532 14762,'-7'-1'521,"1"0"-510,6 1-11,76 12-537,-22-1-428,-14-4 1,6 2 0,-3 0-1358,0 1 0,-3-1 2322,3 2 0,-4-1 0,5 1 0,-15-4 0</inkml:trace>
  <inkml:trace contextRef="#ctx0" brushRef="#br0" timeOffset="126379">7021 14743 13558,'1'4'118,"0"-1"179,-1-3-297,5 0 0,-1 1 0,6 0 0,-3 1 0,0 1-6,-2-2 6,-2 0-39,-2-1-521,-1-4-662,0-16-1572,-2-7 2794,0-12 0,-1 16 0,1 7 0</inkml:trace>
  <inkml:trace contextRef="#ctx0" brushRef="#br0" timeOffset="126620">7455 14118 15154,'-15'45'108,"-1"-1"1,1 1 0,0-2 0,1-1 0,2-2 73,0 5 0,2-3-916,1 0 0,1-2 773,2-5 1,1-1-40,-1 23 496,4-16-725,3-14 224,7-14-348,7-14-554,13-35 30,-10-3 1,-2-7-3396,3-11 1,-2-4 4271,-5 11 0,-1-2 0,-2 4 0,1 5 0,-2 4 0,-3 7 0,1 1 0</inkml:trace>
  <inkml:trace contextRef="#ctx0" brushRef="#br0" timeOffset="126785">7455 14120 14403,'38'47'207,"0"0"0,0 0 1,-3-4-1,-2 0 0,-7 0-50,-10 9 0,-6 0-970,0-6 0,0-1 838,0-3 1,0-1-26,-1-8 0,-1-3 760,3 15-1572,-2-17 420,-6-16-1227,-10-25 1619,-12-16 0,-2-4 0,2 0 0,1 4 0,0 0 0</inkml:trace>
  <inkml:trace contextRef="#ctx0" brushRef="#br0" timeOffset="126898">7419 14444 15737,'44'-1'-1011,"-1"-1"0,0 0 0,16 0 0,-5 0 1011,-18 1 0,-4 1 0,4 0 0,-13-1 0</inkml:trace>
  <inkml:trace contextRef="#ctx0" brushRef="#br0" timeOffset="127111">8008 13933 15137,'3'-3'589,"0"1"-298,-3 2 320,5 68-147,-2-13-840,1 2 0,0 3 471,-2-17 0,-1-2-50,2-1 0,-1-1-135,-2-4 0,1-1 90,2 21-191,-3-13-811,1-17-270,-1-18 1272,-11-47 0,9 24 0,-9-26 0</inkml:trace>
  <inkml:trace contextRef="#ctx0" brushRef="#br0" timeOffset="127237">7796 14065 15939,'51'-8'-714,"1"0"1,-1 0 0,-1 1 713,-5 1 0,-4 2 0,7-2 0,-1 0 0</inkml:trace>
  <inkml:trace contextRef="#ctx0" brushRef="#br0" timeOffset="127513">8164 13764 16527,'45'41'355,"1"0"1,-16-9 0,-1 2-1,-5 2-273,-6 3 0,-4 3 1,-2 1-1241,2 7 1,-1 2 0,-1 0 1185,-2 2 0,0 0 0,-1 0 24,-3-3 0,-2-2 0,0-1 77,0 9 0,-1-4 277,-2-10 1,-2-2-289,-3 22-6,-3-4-45,-5-2-22,-2-8 605,2-12-644,3-13-6,3-13-185,4-5 1525,1-5-8616,1-1 7370,0-6 1,0 4-1,0-4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12:20:30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24052 5170 10601,'-9'0'1910,"2"0"-1535,7 0 404,0 0-684,-6 0-95,5 0 101,-5 0 27,5 0 399,1 0-516,-3 0 146,2 0 5,-1 0-162,9 0 0,6 0 73,12 0-73,9 0 0,9 0 0,8 0-278,5 0 306,5 0-277,-30 1 0,1-1 249,2 1 0,0-1 31,1 2 0,0-1 75,2 0 1,-1 0-63,0 0 1,1 0 33,-3 0 1,1 0-147,-2 0 0,-1 0 141,25-1-73,-5 2 0,-6-1 51,-2 2 38,16 1 6,-27-2 1,0 1-77,1-1 1,-1 0-20,0 0 0,-1 0 11,13-2 288,-2 1-193,-4-1-95,-3 0 524,-4 0-535,-2 0 297,10 0-297,-8 0 101,7 0-79,-10 0-22,0 0 0,-2 0 0,0 0-17,-4 0 17,-2 0 6,1 0 78,-10 0-50,0 0 78,-10 0 1293,-1 0-3645,2 0-3042,3-2 5282,1-5 0,-1 4 0,-3-3 0</inkml:trace>
  <inkml:trace contextRef="#ctx0" brushRef="#br0" timeOffset="5059">14520 3773 13037,'57'-11'-6,"0"0"1,-3 1 0,-5 0 16,7-3-450,0 1 444,2 4 1,1 0 22,2 5-25,-28 0 0,0 0-3,0 2 0,2 1 0,1-1 0,0 0 22,1 1 0,1 0 54,0 0 0,1 0-76,0 0 0,1 0-231,-1 0 1,1 0 303,0 0 0,-1 0-40,0 0 1,0 0-34,-1 0 0,-1 0 0,-1 0 0,-1 0 56,-2 0 0,0 0 71,29 0-127,-5 2 0,-1 1-5,-2 4 5,3 0 0,3 2-195,-28-5 1,1 0 197,0-1 0,1 1 69,0-1 1,3-1-23,15 0 1,1-1 69,-12 0 1,0 0-276,13-1 0,0 0 199,-15 0 1,-2 0-45,2 0 0,0 0 36,1 0 1,0 0-32,2 0 1,0 0-6,3-1 0,0 1 0,1-1 0,1-1-139,3 1 0,0-1 133,1-1 1,-1 0 5,2 1 0,0-1 0,-1 1 0,-1-1 25,0 0 1,-2 1-21,0 0 1,-2 0-6,-2 1 0,0-1 0,-2 1 0,-1 1-3,0-1 0,-1 1 0,1 0 1,0 0 2,0 0 0,0 0 0,2 0 0,0 0 39,1 0 0,0 0-50,2 0 0,0 0 39,1 0 0,0 0-28,1 0 0,0 0 0,0 0 0,0 0-12,-1 0 1,1 0 11,-1 1 0,0 1 0,0 0 0,-1 1 0,-1 0 0,0 1 19,-1 0 1,-1 0-173,-2-1 1,0 0 152,-1 0 0,-2 0 0,-1-1 0,-2 0 33,-2 0 1,-1 0 336,27 1-367,-22-2 0,-1 0 25,16 1-28,12 0-6,-4 0 29,-12 1-23,-14-2 0,-1 0 0,19 0 422,4-1-389,3 0-33,4 0-3,-17 0 1,0 1-4,-10 0 1,0 0 169,11 1 0,-1 0-164,-13 0 0,-2 1 0,31 0-56,-3 0 343,-2-1-287,-3 0 0,-2-1 5,1 1 62,2 1-67,5 0 0,-28-1 0,0 0-260,4 0 1,1-1 261,2 1 1,1-1-3,2 0 0,2 0-236,1-1 0,0 0 272,1 0 0,1 1-11,-2-1 1,2 0 0,-5 0 0,3 0 0,-3 0 97,6 0 1,0 0-88,13-1 0,-1 0-11,-20-1 1,-2 0-10,0 0 1,1-2 14,1 0 1,-1 0 80,3 1 0,0-1-110,2 0 1,2-1 30,1 1 1,1 0-23,2 0 1,1 0 4,0 0 1,-1 0-17,1 1 0,0 0 0,-1 0 0,-2-1 36,1 1 1,-2 0-20,-1 0 0,0-1-17,-2 1 0,0-1 0,-3 1 0,0-1-9,-1 1 1,0 1 30,-3-1 1,0 0 200,-3 1 1,2-1-149,11 0 1,-1 1 24,-10 0 1,1 0-236,10 0 1,1 0 134,-12 1 0,-1 0 0,1 1 0,1 0-31,0-1 0,-1 0 31,-1 0 0,0 1 0,-2-2 0,0 0 6,28 0 162,-4-3-168,-4 1 0,0-1-12,-4-2 373,0 2-361,-5-1 0,0 1 62,-6-1 827,-3 3-877,-5-2 178,-2 3-117,-3-2 526,-2 2-599,-3 0 106,0-1-101,-3 2 29,-1-1 27,-1 2-61,-1-1 0,0 1 79,2 0-79,-5 0 11,0 0 129,-7 0-129,-2 0 68,1 0-79,0 0 84,0-1-84,2 0 0,2 0 207,-2 1-196,3 0 112,-5 0 208,-1 0-1267,-1 0 936,-1-6 0,0 5 0,0-5 0</inkml:trace>
  <inkml:trace contextRef="#ctx0" brushRef="#br0" timeOffset="6915">26022 5223 13105,'58'2'61,"0"-1"1,-2 0-1,-3 0-44,-17 0 0,-1 1-468,2 0 1,0 1 551,2 0 0,0 1-99,0 1 1,1-1 25,0 0 0,1-1 78,-1 1 1,0 0-618,2-1 1,1 0 725,2 1 1,0-1-118,2-1 0,0 1-95,3 0 0,1-1 176,0 0 0,0 0-174,2 0 1,0 0-6,0 0 0,0-1 0,0 0 0,-1 0 53,0 0 1,1-1-54,-3 0 0,1 0 56,0 0 0,-1 0-31,0 0 0,0 0 188,-1 0 0,0 0-185,-1 0 0,-1 0 14,0 0 0,-1 0-72,-1-1 1,-1 0 71,-1 1 0,-1-1-12,-2 0 1,0-1-31,-2 2 0,-1-1 3,-1 1 0,-1 0-100,-3 0 1,1 0 96,30 0 0,-3 1-6,1 2 12,1-1-102,-30 0 1,0-1 123,1 0 0,1 0-25,-1-1 0,1 0 414,1 1 0,0 0-372,0 0 0,0-1-45,1 2 0,-1 0 0,2-1 0,-1 1 30,-1 0 1,3 1 11,18 0 0,2 1-42,-14-2 0,1 1-144,16 0 0,-1-1 163,-16 1 1,-2-1-20,3-1 0,-1-1 0,0 1 0,0 0 28,1-1 0,-1 0 0,0 0 0,-1 0-28,0 0 0,-1 0 0,1 0 0,-1 0 5,-1 0 1,-1 0 11,1 0 0,-1 0-20,-1 0 0,-1 0 3,1 0 0,-1 0-35,-1 0 0,0 0 57,-1 0 1,0 0-23,-1 0 0,0 0 0,0 0 0,-1-1-42,1 0 0,0 0 42,1-1 0,1 0 115,0 0 1,2-1-116,0 0 0,1 1 0,0-2 0,0 1 6,1 1 0,-1-1-4,-1 0 1,0 0-3,-3 0 0,0 1 48,-3-1 0,0 0-48,24-3 0,-7 1 0,-6-1 829,-4-1-728,-1-1-101,-1-2 323,-2 2-328,-1-1-1,-3 3 6,-2-1 533,-2 3-527,-1 0 263,11 0-269,-12 1-6,6 0-16,-15 1 22,-2 0 0,-3 2 0,-2-1 16,-5 1-16,-2 0-224,-2 0-677,-10-1 901,-33-3 0,23 2 0,-20-2 0</inkml:trace>
  <inkml:trace contextRef="#ctx0" brushRef="#br0" timeOffset="8784">19106 6339 14477,'-10'0'263,"2"0"-263,8 0-6,0 0 113,-5 8-107,5 3 128,4 14-44,10 5 17,9 9-101,3 2 0,0-1-5,-2-4-23,-2-5 28,-4-5 0,-3-5 5,-4-5 1,-1-5 95,-3-4 27,-3-3 209,0-3-331,-2-1 229,1 0-118,0 0 35,3-2-147,-1-3-5,5-6 0,5-10-28,5-11 28,8-13-416,2-9 447,-14 26 0,0 0-48,12-23 17,-6 7 0,-5 9 0,-4 3 11,-2 4-11,-4-2 416,-1 2-416,-2 3 34,-2 3 33,0 5-67,-2 5 0,1 1-39,-1 7 39,0 0 403,0 4-297,-9 0-106,-7 4-33,-15 3 33,-13 7-34,-8 2 68,-8 3-181,29-11 1,0 0 146,-30 6 0,5-6 50,2-3-38,8-4-12,6-1 0,9-1-236,10-2-799,10 2-954,6-1 925,21 5 1064,27 17 0,-16-12 0,11 12 0</inkml:trace>
  <inkml:trace contextRef="#ctx0" brushRef="#br0" timeOffset="9175">19881 6683 14045,'-7'0'398,"1"0"-465,6 0 100,0 0 23,12 19-56,7 1 12,4 8-57,0-8 45,-13-10-280,-5-4-179,-2-1-549,0-2-119,-1 1-345,1-2-1839,1-1 3311,0-1 0,-1 0 0,-2 0 0</inkml:trace>
  <inkml:trace contextRef="#ctx0" brushRef="#br0" timeOffset="9389">20057 6663 9985,'6'-4'2716,"-1"1"-1859,-5 3-185,0 0-476,-50 2-196,21 5 0,-6-1 0,-2 1 0,-1 12 0,0 1 34,4 0-152,6-5-431,10-3-1215,8-2 1764,6-1 0,4-4 0,0-1 0</inkml:trace>
  <inkml:trace contextRef="#ctx0" brushRef="#br0" timeOffset="9941">20632 6177 13989,'-16'-36'214,"0"1"1,0 3 0,-1 6-75,-12 11 320,0 7-416,3 3 91,5 4-135,7 14 56,4 10-34,3 25-22,6-17 0,0 3-290,0 4 0,0 2 267,1 1 1,0 1-9,0-2 1,0-1-35,0-5 1,0 0-395,0 23-807,-10-10 1266,-13-6 0,8-19 0,-6-5 0</inkml:trace>
  <inkml:trace contextRef="#ctx0" brushRef="#br0" timeOffset="10059">20267 6491 12858,'0'-11'392,"0"2"-302,0 9-180,64-22 79,-21 11-1160,8-3 0,4-2 1171,-8 6 0,-5 2 0,8-2 0,3-1 0</inkml:trace>
  <inkml:trace contextRef="#ctx0" brushRef="#br0" timeOffset="10276">20873 6061 13205,'0'-5'566,"0"1"-370,0 4 22,-66 54-184,38-19-573,-11 5 1,4 2 538,21 5 297,8-5-246,17-4-51,7-5-6,13-5-201,5-6-684,4-7-5192,-4-7 6083,-3-5 0,-16-3 0,-7 0 0</inkml:trace>
  <inkml:trace contextRef="#ctx0" brushRef="#br0" timeOffset="10516">20944 6283 13961,'10'-4'308,"-2"1"-397,-8 3 50,0 0 39,62 13 0,-37 2 2,11-1 1,-4 4 48,-22 19-51,-7 5 0,-16 4-90,-6-5 45,-13-6 34,-8-9-471,15-13 410,2-5-841,18-16 179,14-11 39,17-21 695,0 6 0,2-1 0,6-4 0,5-6 0</inkml:trace>
  <inkml:trace contextRef="#ctx0" brushRef="#br0" timeOffset="10674">21155 6288 13961,'-7'48'37,"-1"0"1,2-3-1,8-8-165,34-8-326,2-9 62,2-11 392,3-40 0,-20 19 0,-1-22 0</inkml:trace>
  <inkml:trace contextRef="#ctx0" brushRef="#br0" timeOffset="10899">21452 6165 13592,'41'35'179,"0"1"0,-3-2 0,-7 1-16,-10 17-674,-7 3 702,-7 0-68,-4-5 151,-4-8 731,-5-9-686,-3-10-60,-4-9-237,2-4 68,0-5-180,3-1-12,1-3-2794,3-1 2896,-2-1 0,5 0 0,-2 0 0</inkml:trace>
  <inkml:trace contextRef="#ctx0" brushRef="#br0" timeOffset="11398">22131 6720 15676,'9'0'515,"-2"0"-549,22-3 1,7-2 33,13-4-1162,3 1 0,3 0 957,-19 1 0,-1 1-607,-2 2 1,0 1 975,28 0 1,-29 3 0,-8 1 0</inkml:trace>
  <inkml:trace contextRef="#ctx0" brushRef="#br0" timeOffset="11541">22192 6970 15961,'57'-2'-107,"-1"0"1,1-1-1,1 0 1,0 0 0,-5-1-1,-2 0 1,-4-1-1,-10 1 1,1 0 0</inkml:trace>
  <inkml:trace contextRef="#ctx0" brushRef="#br0" timeOffset="12651">23865 5915 14286,'10'-22'84,"-2"4"11,-11 12 23,0 1-112,-5 1 89,0-1 224,-7 1 179,-4-1 253,-7 1-353,-6-1-353,-6-1 571,-4 1-566,-2-2 1,-2 2 16,3 1-62,1 1-5,3 2 0,2 1 56,0 0-28,2 0-28,0 0 0,0 0 90,-12 7-90,14-4 50,-4 6 34,22-5-56,5 0-28,4 2 0,2 7-78,1 13 117,-5 28-648,4-13 1,-1 3 608,-2 17 0,0 4-809,1-15 0,1 2 1,-1 0 819,0 4 0,-1 0 1,1 0-12,-1 1 0,1 0 0,-1-2-359,0-2 1,1-1 0,0 0 358,0-1 0,0 0 0,1-1 3,0 0 1,-1 0 0,2 1-4,-1 0 0,1 1 0,0 0 0,0 1 0,0 0 0,0 1 11,0-1 0,0 0 1,0 1-324,0-1 0,0 1 0,0-1 332,-1 1 1,1 0 0,-1-1 10,0 0 1,0 0 0,1-1 7,0-2 0,0-1 1,0-1-5,0-4 1,0-1-1,1-1-35,1 11 0,0-3 143,0-7 1,1-2-122,0-4 1,2 0-21,-1-2 1,0 1 0,0 2 0,0 0 803,0-3 0,0 0-806,0 26 0,0-17 1239,0-13-1239,0-13 1820,-1-5-1770,0-7 572,-1-2-622,2-3 298,-1 0-298,5-1 22,8 2 113,31 7-46,3-1-86,-10-1 0,1 0-29,-4-3 0,1-1 45,3 0 1,1-1 5,1 0 1,0 0 7,0-1 1,0 1 27,-2 0 1,-1 0-62,26 2 0,-11 1 34,-15 0 83,-12-2-72,-12-1-11,-7 1-34,-4-3 394,-1 2-596,0-1-1355,0 1 1557,-14 1 0,11-2 0,-11 0 0</inkml:trace>
  <inkml:trace contextRef="#ctx0" brushRef="#br0" timeOffset="17261">24841 5457 12897,'50'16'207,"0"-1"1,-2 2-1,-5 2-179,-15-2 0,-2 3-3,0 1 0,-2 1 45,0 1 0,-1 1-1261,14 25 1191,-10 3 17,-14 2 244,-7 2-261,-13 2 0,-8 0 45,-11-4-67,-7-2 22,-2-6 0,-1-8 0,-1-6-118,-2-7 118,-2-6-67,-1-7 67,-1-5 81,1-5-81,1-9 0,2-5-73,6-12 23,4-6 50,8-5 0,6 1 610,9 1-588,3 3 144,8 2-166,11 1 0,9 0 17,13 0-17,-7 7 0,1 0 62,20-7-225,-16 10 0,-1 2 163,14 3 0,0 4-34,-2 4-106,-2 3 134,-4 2-168,-3 5-649,0 5-885,-5 4 1708,-3 3 0,-14-9 0,-6-2 0</inkml:trace>
  <inkml:trace contextRef="#ctx0" brushRef="#br0" timeOffset="17546">26017 5693 10847,'-43'-28'786,"-1"1"0,4 2 0,2 7-394,-9 13-386,8 4 84,6 8-90,5 26-40,13 5 32,8-7 0,2 1-549,3 24 551,3 1-554,3-1 79,-1-3-634,0-1 1115,-26 4 0,16-26 0,-16-1 0</inkml:trace>
  <inkml:trace contextRef="#ctx0" brushRef="#br0" timeOffset="17694">25480 5922 11066,'53'-12'0,"0"1"0,-2 0 0,-3 2-68,15 1-894,-27 4 0,2 0 962,12-2 0,-2-1 0,5 0 0,7-2 0</inkml:trace>
  <inkml:trace contextRef="#ctx0" brushRef="#br0" timeOffset="17913">26282 5540 13176,'-47'20'127,"0"0"0,4 1 0,6 2-127,1 29-583,14 1 577,9 0 23,15-4-23,15-4 6,13-6-145,12-5 139,4-7-442,2-11-90,-4-10 538,2-35 0,-23 19 0,-2-20 0</inkml:trace>
  <inkml:trace contextRef="#ctx0" brushRef="#br0" timeOffset="18286">26338 5767 12864,'35'7'198,"1"-1"1,20 12-148,-47 8 89,-6 7-140,-15 4 78,-6 2-67,-12-5 320,2-7-331,2-9 5,11-8-5,7-7-448,10-5 140,13-12 17,12-10-264,14-13-78,5-3 286,-3 2 347,-9 8 286,-11 9-79,-11 8 11,-8 5 433,-6 4-332,-9 1 134,-6 2-285,-8 1 224,0 2-392,4 5 96,7 4-96,7 9 0,6 6 11,10 6-112,8 3 101,11-4-90,8-9-313,10-17 403,-13-22 0,-1-3 0,4 4 0,4-25 0</inkml:trace>
  <inkml:trace contextRef="#ctx0" brushRef="#br0" timeOffset="18453">26819 5614 11469,'4'-6'1048,"-1"1"-500,-3 5-318,0 0-96,58 27-44,-32-5-40,9 0 1,-3 3 38,-18 14-89,-7 4 56,-9 1-156,-12 2 72,-9-5-286,-18 2 201,11-18 0,0-2 0,-4 4 0,-4-1 0</inkml:trace>
  <inkml:trace contextRef="#ctx0" brushRef="#br0" timeOffset="18860">24923 6545 11528,'50'1'162,"0"0"1,0-1-1,-1 1 1,2 0-1,0 0 1,-1 0-1,-1 0-58,10-1 1,-1 0 0,0 0-797,1 0 1,-1 0 0,0 0 857,-4 0 0,0 0 0,-1 0-123,-2-1 0,-1 1 1,-1 1 84,-2-1 1,-1 1 0,-1 1-105,19-1 1,-2 2 20,-6 0 0,-2 1 63,-8 0 0,-4-1-105,-7-1 0,-2 1 153,24 2-156,-8-3-134,-1 3 128,-9-3 1261,-11 0-1446,-14 0 212,-12-2-21,-31-6 0,18 5 0,-17-4 0</inkml:trace>
  <inkml:trace contextRef="#ctx0" brushRef="#br0" timeOffset="19312">25460 6825 12763,'47'0'672,"-5"6"-510,-17 10-156,-2 8-6,-2 3 0,-6 6 34,-7 2-34,-4 3 0,-8-1 11,-9 0-67,-8-3 56,-9-5 0,0-8-6,2-8-268,6-8-286,9-9-650,8-24-4288,14-9 5498,7-19 0,-1 25 0,-3 7 0</inkml:trace>
  <inkml:trace contextRef="#ctx0" brushRef="#br0" timeOffset="19719">25727 6880 14544,'-20'33'-135,"0"-1"1,-1 28-286,60-22-519,8-3 435,4-3 34,1-7 369,-3-8-510,-7-5 360,-5-6 167,-9-4 181,-7-2 228,-8-3 437,-5-5-504,-3-8 554,-1-6-638,1-5 16,1-2 102,1 2 385,-2 2-604,-1 12 39,-2 3 17,-2 9-96,0 1-27,0 7 11,1 7-17,1 12 0,1 8-51,4 6 7,0-1 38,2-2-117,-1-5-465,-1-3-174,-3 2 762,-1 7 0,-3-17 0,0 1 0</inkml:trace>
  <inkml:trace contextRef="#ctx0" brushRef="#br0" timeOffset="20485">24852 7979 14264,'47'-18'48,"0"-1"1,-3 1-1,-3 7-48,11 23 0,-6 8 51,-7 15 55,-9 11-667,-13 9 561,-11-24 0,-3 2 0,-2 2 0,-3 1 11,-3 1 0,-2 1-11,-3-2 0,-1 1 0,-4-3 0,-2-1 0,0-2 0,-1-2-73,-1-2 0,0-2 73,-19 18-173,-2-6 134,3-10-13,0-8-32,5-9-41,4-6-133,4-12 157,6-10 73,3-13 28,3-12 274,5-3-207,3 1-67,3 4 0,4 7 6,7 5 195,10 3-201,10 2 6,8 2-6,5 0-34,5 2 34,2 4 0,-2 3 12,-5 6 60,-4 4-206,5 3 128,-14 6-414,5 5-16,-16 6-231,6 2 667,7 3 0,-13-10 0,2-1 0</inkml:trace>
  <inkml:trace contextRef="#ctx0" brushRef="#br0" timeOffset="20745">25904 8139 10679,'-21'-37'756,"0"0"0,0 4 1,-2 8-158,-28 20-145,1 3-208,5 8-84,10 7-94,10 12-68,12 12 0,7 14 44,5 12-668,3-28 1,2 1 623,0 0 0,2-1-135,1-2 1,2-1-241,8 24-478,-8-13 853,-18-10 0,6-17 0,-12-6 0</inkml:trace>
  <inkml:trace contextRef="#ctx0" brushRef="#br0" timeOffset="20878">25416 8366 11394,'40'-11'-20,"1"0"0,0 0 1,17-5-1,-2 2-81,-13 6 1,0-1-38,12-4 1,-2 0-1,7 0 1,-29 4-1,0 0 1</inkml:trace>
  <inkml:trace contextRef="#ctx0" brushRef="#br0" timeOffset="21445">26175 7924 13709,'-37'20'71,"0"1"0,3-1 0,7 3-71,15 20-50,4 4 61,10 2-11,11-1 0,7-6-50,9-7-23,2-9-190,-2-9-124,-3-9 286,-7-8-431,-6-14 532,-7-8 129,-3-8 213,-3 1 55,0 7-397,0 7 0,0 7 0,0 3 101,5 4-101,7 0 0,9 1 90,7 2 33,-1 9-123,-4 10 0,-10 14 0,-6 10 11,-15 5-11,-5-1 0,-8-6 62,-2-11-163,6-13-269,7-10-380,39-41-275,3-1 669,-2 1 0,3-1-28,-8 7 1,0 2 383,19-19 437,-13 12 1013,-14 11-447,-9 11-952,-11 6 128,-11 3 95,-9 5 410,-10 4-136,0 6-542,6 2 39,10 3-45,8 2-107,11 2 51,13 3 45,11 1-403,13-6 55,6-5-626,7-18 861,-19-17 0,-3-4 0,4 2 0,1-21 0</inkml:trace>
  <inkml:trace contextRef="#ctx0" brushRef="#br0" timeOffset="21602">26692 8069 14230,'12'46'80,"0"-1"0,-1 1 1,-3 0-101,-3-7 1,-2 0-550,-1 1 0,-1-1 426,-4-3 0,-3 0-227,-4-1 1,-6 0 369,-14 3 0,-2-3 0,-3 4 0,-12-1 0</inkml:trace>
  <inkml:trace contextRef="#ctx0" brushRef="#br0" timeOffset="21893">24867 9014 12818,'63'-1'135,"-1"1"0,1 0 1,-13-1-1,1 0 1,0-1-1,1 1 120,0 0 0,1 0 0,1 0 0,0 0-966,2 0 0,0-1 1,1 1-1,-1 0 841,-1 1 0,-1 0 1,0 1-1,0 0-130,-3 2 0,0 0 0,-1 1 0,-1 0-189,9 1 0,-1 2 1,-3 0 188,-5 2 0,-2 0 0,-3 0 335,8 3 0,-5 0-523,-13-3 1,-3 1-353,10 6-598,-15-2 2370,-12 0-6682,-19-2 5450,-19-2 0,6-5 0,-3-2 0</inkml:trace>
  <inkml:trace contextRef="#ctx0" brushRef="#br0" timeOffset="22196">25179 9576 13127,'7'-5'790,"-2"1"-516,-5 4-274,64-2 0,-31 3 78,8 1 1,-1 5-46,-12 13-16,-12 38 17,-20-6-221,-3-13 1,-4-2 186,-23 13 0,-4-7-61,3-14-63,8-12-486,12-9-56,8-11-206,23-17 1,15-9 871,2-4 0,2 0 0,-5 2 0,0 2 0,-1 4 0,-1 1 0</inkml:trace>
  <inkml:trace contextRef="#ctx0" brushRef="#br0" timeOffset="22661">25498 9666 14320,'-26'44'37,"1"-1"0,5-3 1,12-6-94,29-7-95,17-5-600,8-1-83,6-7-376,-3-6-196,-4-4 1249,-11-8 157,-10-7 795,-12-7 521,-5-5-626,-6 1-214,-1 5-129,3 0-95,6 2 252,10-3-459,9 1 28,8-1-73,6 5 89,1 5-89,-3 5 0,-10 12 23,-13 32-23,-23 4 0,-3-7 0,-5 0-533,-6-4 1,-3-3 577,-1 1 0,-2-1-1,2-2 1,-1-2 190,-16 16-162,9-13 213,14-13-230,9-8 84,8-6 151,17 0-285,13-2 201,21 0-207,12 0 185,-28-1 0,0 0-188,0 0 1,-1 0 2,29 0 58,-12 0-64,-12 0-335,-8 0 15,-13-10 326,-2-22 0,-12 15 0,0-12 0</inkml:trace>
  <inkml:trace contextRef="#ctx0" brushRef="#br0" timeOffset="23645">27432 5790 14219,'32'3'173,"1"0"1,1 1 0,0 2-174,0 4 0,0 1-335,2 0 1,-1 1 381,-1 1 1,0 0-48,-3-1 0,-2 1 6,19 12 282,-13-4-136,-16-1 23,-8 0-24,-15 7-146,-14 10 226,-11 15-719,8-20 1,0 3 582,-3 7 1,1 4 41,0 11 0,2 4-121,6-13 1,2 3 0,0 1-609,1 8 1,2 1-1,1 2 641,2-13 0,1 1 0,1 0 0,0 0-39,2 0 0,0 1 0,0 0 0,1-1-469,0-1 0,1-1 0,0 0 0,0 0 471,1 0 1,0-1 0,0 0-1,0 0 53,1 16 1,1-1-1,-1 0-274,0-14 1,0 0 0,-1 0-1,1 1 235,0-1 1,1 0 0,-1 0 0,0 0-27,-1 0 0,1 0 0,-1 0 0,1 0 0,-1 13 0,0 0 0,-1-1-64,-1-2 0,-1-1 0,0-1 114,1-5 1,-1-1-1,0-1-37,-2-5 0,0-1 0,0-2-13,0 10 0,0-3 456,0-9 0,0-1-400,2-5 0,1-1-56,-4 29 0,4-28 0,1-1 44,-2 30 169,0-7-202,2-13 2151,-1-12-1731,1-11 1555,-3-9-1594,-3-5 1372,-5-3-1674,-9-2-51,-6 1-33,-10-2 472,-2 0-478,-2-4-17,2-2 17,4-3 0,6-3 0,2 2-202,7 0 146,3 1-449,7 2-637,5-1-970,14-23 2112,9-4 0,2-1 0,0-7 0,-2 14 0,0 0 0</inkml:trace>
  <inkml:trace contextRef="#ctx0" brushRef="#br0" timeOffset="24095">28392 6892 16661,'22'-8'140,"4"2"-140,10 6-330,1 5-752,-3 9-1824,-6 6 2906,-11 8 0,-8-13 0,-8-2 0</inkml:trace>
  <inkml:trace contextRef="#ctx0" brushRef="#br0" timeOffset="24235">28325 7167 15872,'47'0'-180,"0"0"1,0 0-1,0 0 180,-7 0 0,-4 0 0,7 0 0,2 0 0</inkml:trace>
  <inkml:trace contextRef="#ctx0" brushRef="#br0" timeOffset="25769">29205 5577 13956,'46'-14'71,"-1"0"0,-3 0 0,-6 5-71,-9 13 156,-6 9-49,-9 12-107,-5 21 0,-19 16 33,-9-4 1,-5 1-698,4-15 0,-2-2 664,-8 15 0,0-5-6,-5-1 271,13-19-265,12-14-11,7-9 56,16-4-57,8-3 12,16-1-5,10 0-1,7-1-778,1-5-414,-3-11 1198,-3-18 0,-22 13 0,-5-5 0</inkml:trace>
  <inkml:trace contextRef="#ctx0" brushRef="#br0" timeOffset="25971">29535 5922 13681,'42'-8'5,"0"-1"1,-3 1 0,-6 4-11,-3 16 5,-11 7-152,-8 18 102,-15 6-79,-12 7 129,-9-4 17,-4-8-17,6-11-106,8-14-113,9-6-162,11-10-2587,20-18 1,8-6 2967,15-11 0,-15 11 0,-3 1 0,-3 5 0</inkml:trace>
  <inkml:trace contextRef="#ctx0" brushRef="#br0" timeOffset="26104">29849 5973 14662,'-3'45'-63,"0"0"1,11 8-1,7-7 1,19-11-1,7 5 1</inkml:trace>
  <inkml:trace contextRef="#ctx0" brushRef="#br0" timeOffset="26336">29994 6371 13368,'3'3'56,"-1"-1"-45,-2-2-11,24-62 202,-14 33-155,4-8 1,-2 1 338,-9 16-5,-2 9-146,-1 6-190,0 3-45,0 20 0,0 9-17,3 23-117,2 6-17,4 2-331,2-7-560,2-12-3926,1-14 4968,-1-15 0,-5-6 0,-3-4 0</inkml:trace>
  <inkml:trace contextRef="#ctx0" brushRef="#br0" timeOffset="26462">30351 6188 12718,'39'4'-52,"0"0"1,2 0 0,-6-2 0,-17-2-1,1 0 1</inkml:trace>
  <inkml:trace contextRef="#ctx0" brushRef="#br0" timeOffset="26620">30556 6066 14001,'-12'58'121,"1"0"1,4-13 0,1 2 0,1-5-122,3-8 0,1-2-54,0 10 1,1-3-159,2-2-679,12-17 891,17-41 0,-11 13 0,5-24 0</inkml:trace>
  <inkml:trace contextRef="#ctx0" brushRef="#br0" timeOffset="26864">30765 5887 14229,'43'-5'48,"0"-1"1,-4 0-1,-10 6 174,-18 14-222,-7 14 0,-15 19 53,1-17 0,-1 1-386,-5 3 0,-2 0 512,-1-2 1,1-1 27,-13 21 10,10-15-267,11-11 96,17-11-119,12-3-67,16-8-520,10-2-785,11-19 1382,-21-5 0,-1-2 1,4-3-1,1-15 0</inkml:trace>
  <inkml:trace contextRef="#ctx0" brushRef="#br0" timeOffset="27069">31062 6086 14947,'50'32'-67,"-9"2"67,-52 3 0,-4 3 11,-9-4-11,2-7-101,5-9-375,10-10-252,3-6 107,19-10 621,24-22 0,-14 14 0,9-13 0</inkml:trace>
  <inkml:trace contextRef="#ctx0" brushRef="#br0" timeOffset="27245">31220 6211 15098,'-40'19'-101,"8"1"101,33 3-5,8 1-85,3-1-526,12-1-257,9-8-959,1-5 1832,4-6 0,-18-2 0,-6-1 0</inkml:trace>
  <inkml:trace contextRef="#ctx0" brushRef="#br0" timeOffset="27594">31389 6332 12617,'7'-9'359,"-1"2"201,-6 7-448,0 0-62,13-11-50,-9 9 51,12-9-46,-12 18 191,2 4-196,0 11 0,0 6-5,-2 5 83,-3 0-78,-1-2 84,-6-3-22,-3-5 167,-8-4 34,2-5 23,0-2-191,4-5-95,4-4 0,4 0 0,2-2 0,4 1 11,6-1-11,8 1 0,5 0-44,4 0 32,-2-2 7,0 1-494,-2-1 499,-1-2 0,-10 1 0,-1-1 0</inkml:trace>
  <inkml:trace contextRef="#ctx0" brushRef="#br0" timeOffset="30512">29633 7003 14353,'54'-2'5,"0"1"1,-4 1 0,-5 0-6,7 3-431,-9 1 162,-10 0-560,-14-2 112,-10-4 717,-7-7 0,-2 4 0,0-3 0</inkml:trace>
  <inkml:trace contextRef="#ctx0" brushRef="#br0" timeOffset="30661">29854 6850 12774,'5'60'142,"1"0"0,-1-3 0,-1-5-148,-1 6-403,2-4-610,2-10 1019,7-9 0,-5-16 0,2-7 0</inkml:trace>
  <inkml:trace contextRef="#ctx0" brushRef="#br0" timeOffset="30903">30302 7091 13463,'-30'-17'549,"0"0"0,-22-7-516,24 30-61,9 6 34,8 7-6,7 5 0,16 4-129,9 2 23,17 0-230,9-5-499,-8-14 1,3-4 834,-4-2 0,0-2 0,25 0 0,-25-5 0</inkml:trace>
  <inkml:trace contextRef="#ctx0" brushRef="#br0" timeOffset="31360">30540 7132 15177,'-32'-34'-107,"7"9"107,24 36 0,2 9 0,7 8-179,6 4-45,23 2 179,-8-15-44,10-2 94,-17-14-5,-5-3 17,-8-6-17,-4-2 0,-3-6-6,-6 0 62,-3 0 185,-4 4-235,-1 3 55,2 3-61,5 2-218,1 0 207,3 1-107,1 0 96,0-1-34,4-1 56,5-3 0,6 0-34,6-1 57,3 2-23,1 2 72,2 2-60,1 1 44,-1 0-6,0 3-50,1 7 0,-11-2 0,-2 4 0,-12-5 39,-5-1-95,-10 2 56,-6 1-67,-10 1-6,1-3-520,5-3-1301,10-5 1894,24-21 0,-8 15 0,14-15 0</inkml:trace>
  <inkml:trace contextRef="#ctx0" brushRef="#br0" timeOffset="31586">31075 7030 13659,'2'16'252,"-6"15"-308,0-6-11,-4 7 61,5-22-123,2-4-419,1-5-29,7-1-549,4-5-454,14-10-1601,0-6 3181,5-6 0,-14 13 0,-5 3 0</inkml:trace>
  <inkml:trace contextRef="#ctx0" brushRef="#br0" timeOffset="31730">31075 7030 14370,'15'52'-213,"1"-1"0,-2-4 1,5-12-639,25-27 851,15-4 0,-27-4 0,3 0 0</inkml:trace>
  <inkml:trace contextRef="#ctx0" brushRef="#br0" timeOffset="31954">31344 7232 13553,'41'-29'240,"-9"6"-44,-30 17-84,0 2-84,1 7 353,3 11-258,4 12-50,1 12-73,5 8 0,0-1-84,2-4-784,4-16-4675,1-10 5543,2-13 0,-12-2 0,-3-1 0</inkml:trace>
  <inkml:trace contextRef="#ctx0" brushRef="#br0" timeOffset="33371">29172 5457 12354,'-4'-5'991,"1"1"-895,3 4-96,-61-18 50,27 13-275,-8-5 0,-2 1 237,0 8 420,0 0-219,0 1-152,3 0 102,2 1-163,4 1 67,5 3 56,6 1-123,6 2 617,5 4-617,4 10 44,0 14 119,2 21-532,3-20 1,0 2 371,2 6 0,0 1 50,-1 4 0,2 1-548,0 2 1,0 1 494,1-1 0,-1 2 0,1 3 0,-2 2 18,2-19 1,-1 2 0,-1 0-477,-1 5 0,0 2 0,-1 0 523,1 3 0,-1 1 1,0 0-66,-1 2 0,-1-1 0,1 1 106,0-1 1,0-1 0,0 0-107,1-3 0,-1-1 0,1 0 35,0-3 1,1 0-1,0-1-170,0-2 0,0 0 0,1 1 198,1 9 1,0 2-1,0-3-63,0 4 0,0-1-54,1-13 1,0 1 0,0-3 33,1 2 1,0-1-104,1 8 1,1 3 122,0-10 0,0 3 0,0 1-12,1 4 0,-1 2 1,1 0 24,-1 3 0,0 0 0,0 0-2,-1-3 0,-1 0 1,0-2-12,0-5 0,0-1 0,-1-2-59,0 16 0,-1-3 33,0-10 1,-2-2 25,-1-1 0,-1 0 0,-1-2 0,0 0 0,-1 5 0,0 1 64,0 3 1,0 1-29,1-2 1,0 1-37,0 3 0,1 1 0,1-7 0,1 1 25,1-1 0,0 3 3,1 12 0,0 0-28,0-16 0,1-1 17,-1 11 0,1-2-3,0-19 0,0-3-14,-1 26 0,1-7 583,0-12-639,3-6 1127,3-8-1071,6-5 1746,0-3-1757,8 3 836,-4-6-825,6 3 51,-7-6-51,0-1 0,0-2 5,1-3 63,17-3-68,-1-1 39,22-3 0,0-4-313,-21 1 1,1 0 225,3-2 1,1 0-1108,10 0 1,4-1 1154,-6 2 0,2 0 0,-4 0 0,-3 1 0,-3 0 0,5 0 0,1 0 0</inkml:trace>
  <inkml:trace contextRef="#ctx0" brushRef="#br0" timeOffset="34478">32452 5594 14852,'-29'-18'-23,"18"3"96,39 15 0,17 1-73,14 6-620,-26-4 1,2 2 616,1 3 0,0 0-39,-1 1 0,-1 0 331,26 10-317,-4 5-61,-24-8 94,-7 3-5,-21-3 28,-4 8 17,-9 18 2,2-10 1,0 4-501,-4 12 0,0 5 509,3-8 0,1 3 0,1 2 22,0 6 1,0 2-1,2 2-70,1-12 1,1 2-1,0-1 1,0 1 17,0 1 1,1 0 0,0 0-1,1-1 35,0-1 1,1 0 0,0-1 0,0 0-62,1 15 0,1 0 0,0 0 72,0-4 1,1 0 0,0-1-73,1 0 0,0-1 0,-1 0 0,-1-1 0,0-1 0,0 0 24,-1-1 1,0 0-1,-1 0 17,0 2 0,-1-1 0,0 1-24,1 1 0,-1 1 0,-1 1 53,0 2 1,-1 1 0,0 1-549,1-15 1,-1 1 0,0 0 0,0 0 569,0 1 0,-1 1 1,0-1-1,0 1-91,0-1 1,0 1-1,0 0 1,1 0 34,-1-2 0,1 1 1,0-1-1,0 0-12,-1 13 1,1 1-1,0-3-325,0-5 0,0 0 1,1-3 286,-1-6 1,1-1 0,-1-3 7,0 10 1,-1-4-61,0-9 1,0-2 171,-4 25-106,0 0 0,2-30 0,0 1-3,-1 0 1,-1 1-12,-1-1 0,0 0 14,-1-1 0,-1-1 30,-1-1 1,-2-1 9,-14 27 144,-7-3-184,15-27 0,-3-2 0,-1-1 0,-3-2 6,-2 0 0,-1-1 13,-2-3 1,-2-1-20,-2-1 0,0-2 260,0-1 1,-1-2-217,0-1 1,1-2 67,2-1 0,1 0-112,-27 2-73,11-5 1139,13-1-2186,10-2 1033,14-11 87,12-26 0,1 18 0,5-15 0</inkml:trace>
  <inkml:trace contextRef="#ctx0" brushRef="#br0" timeOffset="37736">28778 8902 14929,'13'-34'160,"0"0"0,15-21-59,17 52 101,-10 25-202,-4 7-6,-17 31-405,-15-27 1,-5 2 410,-1 4 0,-3 0 0,-3 3 0,-3-1 19,-2-2 1,-1-1 103,0-4 1,0-1 76,-14 20-127,8-11 33,10-9 31,7-6 154,10-2-112,14 0-139,14-1 32,15-3-72,11-3-428,-16-12 0,2-1-710,19 1 533,-23-12 1,-4-9 604,-11-12 0,-6-4 0,4-6 0,-6-15 0</inkml:trace>
  <inkml:trace contextRef="#ctx0" brushRef="#br0" timeOffset="38120">29119 9014 13721,'47'-4'18,"1"0"1,-3 0 0,-4 2-19,9 10 0,-9 7 5,-11 14 6,-14 12-11,-12 8 112,-20 7-600,-9 2 664,7-31 1,-3-1 388,-17 17-103,6-13-462,11-11-465,11-12 286,12-3-902,39-28 124,2-2 105,-6 2 0,2-3-219,-7 5 1,-2 0 904,-1 0 1,-2 1 165,19-13 1242,-16 10 371,-14 8-851,-10 7 123,-17 3-588,-8 4 184,-13 1 68,-6 7 860,2 8-1141,5 12-228,9 14 61,11 8-51,8 6-50,18 2-373,16-21 1,9-4 246,11-8 1,2-3 0,-11 0-1,-1-3 1,-5-12 0,0 0 0</inkml:trace>
  <inkml:trace contextRef="#ctx0" brushRef="#br0" timeOffset="38478">29970 9493 13771,'11'0'45,"-2"0"-140,-9 0 179,0 0-84,50-62 0,-31 34 92,10-9 0,-3 1 536,-20 19-130,-3 6 337,-3 7-191,0 2-616,-3 20 6,-5 44 55,3-30 1,1 3-338,-1 14 1,0 0 247,3-11 0,0-3-3,0-2 0,2-2 20,-1 24-17,1-13 107,0-9-63,0-10 382,0-9-230,0-6 34,0-6-3847,0-1 3617,0-8 0,0 5 0,0-5 0</inkml:trace>
  <inkml:trace contextRef="#ctx0" brushRef="#br0" timeOffset="49963">18883 12804 14325,'0'-8'398,"0"2"-969,0 6-1280,0 0 1,0 0 0</inkml:trace>
  <inkml:trace contextRef="#ctx0" brushRef="#br0" timeOffset="51337">18108 12704 14958,'-5'4'448,"7"8"-392,10 11 118,10 14-84,10 13-649,-15-19 0,1 1 704,0 4 1,0 2-509,1 2 0,-1 1 385,-1 1 1,-1 0-23,-1 0 0,1 1-9,2 10 1,-1 0 8,-4-16 0,-1-2 146,2 6 0,0-4-179,-1-3 33,-3-13 0,-3-10 466,-2-7-628,3-11 1044,0-12-877,3-19-33,1-17 28,-7 22 0,0-1-135,2-2 0,-2-1 143,0 1 1,-1 0 16,2 2 0,0 1-25,1 1 0,0 0 0,11-28 2,-8 31 0,2-2-22,6-11 1,1 0 19,-5 13 0,0-1 0,5-6 0,-1 3-17,2-1-22,-3 12 39,-6 8 0,-4 7-34,-3 3 469,-2 3 724,-2 1-1062,-7 0 43,-6 0-140,-11 2 0,-10 2 0,-9 3-59,3 1 0,-2 0-366,7 0 0,0 0 425,-14 2 0,0 1 89,13-2 1,2 0-90,1-2 0,1 1 0,-22 5 0,13-3-185,14-4-324,15-3-775,6-2 125,20-1 1159,28 0 0,-18 0 0,14 0 0</inkml:trace>
  <inkml:trace contextRef="#ctx0" brushRef="#br0" timeOffset="51862">19126 12223 14762,'-7'-23'6,"6"5"22,17 16-28,-1 1 0,-3 1 0,-4 2 22,-4 9-11,-2 7-11,-4 14 0,-9 8 62,-7 6-12,-12 1-50,-5-2 314,-4-8 84,3-7 224,-5-3-376,17-13-162,3-2-168,17-10 28,10-2 56,11 0-50,14 0 11,16 0-79,7-1-296,3 0-416,-1-1-553,-6 0 1383,-2 8 0,-23-5 0,-4 5 0</inkml:trace>
  <inkml:trace contextRef="#ctx0" brushRef="#br0" timeOffset="52235">19179 13172 16286,'27'37'226,"-1"1"0,1 0 0,-1 0-226,-2-6 0,-1 0-321,-1 0 0,0-1 318,-2-3 0,-1-2-42,11 17 116,-7-10-390,-6-12-504,-6-7-96,-3-7 28,-2-5-318,1-34-4652,-3-8 5861,-2 4 0,0 0 0,0-3 0,-2 6 0</inkml:trace>
  <inkml:trace contextRef="#ctx0" brushRef="#br0" timeOffset="52402">19522 13195 11878,'-2'-5'2055,"0"1"-1511,2 4 290,-56 38-548,22-9-824,-6 2 1,-1 2 767,-2 12-141,5-2 168,7-8-560,12-10-958,10-10 130,18-8 1131,30-26 0,-18 14 0,16-15 0</inkml:trace>
  <inkml:trace contextRef="#ctx0" brushRef="#br0" timeOffset="52736">20146 12436 15139,'-48'-11'489,"1"0"0,3 1 1,7 7 19,9 17-155,5 13-281,8 19-73,6 17 0,7-8 0,3 2-633,2-11 1,2-1 587,-1 14 1,1-2-287,2-20 1,0-3-644,2 27-827,-4-6 1801,-13-2 0,6-24 0,-8-5 0</inkml:trace>
  <inkml:trace contextRef="#ctx0" brushRef="#br0" timeOffset="52853">19792 13063 13575,'0'-5'375,"0"1"-319,0 4-56,61-43 0,-18 16-1088,8-6 1,4-3 1087,-6 7 0,-5 3 0,7-6 0,-23 16 0,0-1 0</inkml:trace>
  <inkml:trace contextRef="#ctx0" brushRef="#br0" timeOffset="53062">20300 12434 13592,'0'-4'845,"0"1"-380,0 3-22,-34 60-264,19-14-1365,-6 4 1,3 2 1221,12-17 1,4 0-37,-1-1 0,4 0 44,3-2 1,4-2-191,12 26-22,13-9-224,5-10-258,3-12-509,2-12 1159,3-23 0,-20 5 0,-2-11 0</inkml:trace>
  <inkml:trace contextRef="#ctx0" brushRef="#br0" timeOffset="53279">20485 12797 14863,'35'47'30,"1"0"0,-4-2 0,-9-2 59,-20 16 286,-12-3-228,-3-9-114,-9-11-33,1-13-146,4-11-487,6-11-324,4-21-191,5-13 531,8 2 1,3-2-3094,0-1 1,2 0 3709,6-4 0,0 2 0,3-3 0,-6 13 0</inkml:trace>
  <inkml:trace contextRef="#ctx0" brushRef="#br0" timeOffset="53445">20692 12737 16482,'-30'48'93,"1"1"1,1-3-1,10-2-93,30 15 0,10-7-644,13-13-180,6-14-565,9-22-2122,-4-22 3379,1-20 0,-24 13 0,-7 2 1</inkml:trace>
  <inkml:trace contextRef="#ctx0" brushRef="#br0" timeOffset="53644">20950 12660 16053,'28'35'233,"-1"-1"1,0 0 0,9 14 0,-9-1 337,-20 15-1030,-5 0 604,-12-1-33,-4-2-39,-12-8-146,0-9 299,2-10-1251,6-11-431,8-11-3215,5-11 4671,5-13 0,0 6 0,0-4 0</inkml:trace>
  <inkml:trace contextRef="#ctx0" brushRef="#br0" timeOffset="57027">22027 12813 14796,'55'-15'-19,"0"0"0,-4 0 1,-3 1-201,12 0 18,-8 1-908,-7 6 1109,-1 4 0,-21 2 0,-2 1 0</inkml:trace>
  <inkml:trace contextRef="#ctx0" brushRef="#br0" timeOffset="57235">21993 13028 14124,'-6'5'235,"1"0"-185,5-5 51,57-7 6,-18 3-403,6-1 1,2 1 295,-15 2 0,0 0-190,1 1 0,2 0-124,5 1 0,1 0-2617,-3 0 1,0 0 2930,2 2 0,-2 0 0,2-1 0,-13 3 0</inkml:trace>
  <inkml:trace contextRef="#ctx0" brushRef="#br0" timeOffset="63402">4641 11746 11021,'6'-7'431,"-1"0"342,-5 7-185,0 0-420,0-7-44,0 5 133,0-6-251,0 8 173,0-2-5,-4 1 50,0-1-62,-2 1-117,0 1 89,3 0-128,0 0-124,2 0 118,11-2-11,4 1 11,11-4 0,4 2-62,3-1 51,1 2 11,0 1 0,0 2 11,14 25-11,-12 1 0,-12-2 0,-2 2-482,6 21 477,-6 1 5,-5 1-15,-4-1 20,-6-4 124,-2-3-129,-3-3 34,-2-3-34,-6 0-45,-3-2 45,-8 1-67,-3-2 28,-5-2-17,-1-5 585,-2-6-512,1-6 46,1-7-86,2-4 29,-5-7 50,12-1-56,-3-5 0,14-1 0,3-1 0,2-3-34,5-14 34,7 4 0,8-11-28,8 11 28,4-1 0,1 4-11,0 3-107,-3 3 113,-1 4 5,-7 3-6,-3 2-50,-7 3 56,-5 1-5,-3 3-1048,-2-1 1053,-1 9 0,1-6 0,-1 6 0</inkml:trace>
  <inkml:trace contextRef="#ctx0" brushRef="#br0" timeOffset="63762">4409 12866 12578,'52'-26'289,"-1"-1"1,-2 2-1,-4 6-82,11 7-1393,1 5 1309,-1 4-123,-2 2 332,-4 1-326,-5 0-6,-6 0 6,-6 0-739,-9 1-3659,-8 3 4392,-8 3 0,-5-2 0,-3-1 0</inkml:trace>
  <inkml:trace contextRef="#ctx0" brushRef="#br0" timeOffset="64460">4407 13243 12208,'7'-20'695,"3"2"-622,7 8-23,3 3-50,0 2 79,0 3-74,0 4 186,1 8-102,-1 5 12,1 10 235,-4 4-263,-3 2-34,-7 4-39,-4 3 11,-2 1 34,-7 4-39,-5 0-6,-8 1 0,-5-3-40,0-3 40,1-7 73,4-6-17,5-9 196,5-7-252,4-6 0,3-2-129,2-1 124,0-6-1,0-3 6,0-9-22,0-6 22,0-4 0,0-3-6,0 6-27,0 6 33,0 8 0,0 4 0,0 1-51,5-1 51,5-3-269,4-2 57,4 2-40,-1 1-107,-1 3 141,-3 1-202,-3 4-365,-1 0-755,-4 1 913,-1 0 229,-3 0 226,0 1 0,-1 0 0</inkml:trace>
  <inkml:trace contextRef="#ctx0" brushRef="#br0" timeOffset="64705">4652 13297 11749,'36'22'285,"1"0"1,-4 0 0,-7 0-219,-16 13 275,-5 5-180,-3 0-156,-4-1 224,-5-4-219,-2-9 84,-3-7-95,4-10-381,4-5-470,2-18-1199,9-5 2050,2-16 0,0 16 0,-1 2 0</inkml:trace>
  <inkml:trace contextRef="#ctx0" brushRef="#br0" timeOffset="64879">4975 13440 12813,'-11'37'-949,"-1"-1"1,14 3 0,9-7 948,15-17 0,10 3 0,-21-14 0</inkml:trace>
  <inkml:trace contextRef="#ctx0" brushRef="#br0" timeOffset="65137">5169 13528 11502,'4'-34'462,"1"0"1,2-21-323,-7 57-62,1 10 466,2 8-208,2 14-224,3 7 72,0 5-184,2 1 0,-2-4 0,-1-6-106,-2-7-96,1-7-442,1-7 644,7-5 0,-7-7 0,2-2 0</inkml:trace>
  <inkml:trace contextRef="#ctx0" brushRef="#br0" timeOffset="65638">5706 11867 11519,'-11'50'115,"0"0"0,0 0 0,0 1 0,1 0 1,-1 1-1,2 0 0,1-1 57,2 11 0,1 0 0,1-1-417,0-3 0,1 0 1,1-1 380,2-9 0,0-1 0,2-2-133,1 9 0,3-4 412,0-11 1,3-3-416,1-2 0,2-2-25,1 0 0,1 0 22,1 2 0,2 1 3,0-2 0,1 0-95,-1-1 0,2-2 95,14 21 372,-5-11-899,-5-9 533,-4-8-1618,1-10-3356,-3-5 4968,1-7 0,-9-1 0,-3 0 0</inkml:trace>
  <inkml:trace contextRef="#ctx0" brushRef="#br0" timeOffset="66246">6366 11478 12735,'5'-1'269,"-2"0"-264,-3 1-5,55 15 163,-22 1-554,7 0 1,2 3 754,4 17-359,-23-15 1,0 2 34,-1 2 0,-1 1 69,-1 1 0,-2 2-109,-3 0 0,-1 0 179,6 30 68,-10-2-214,-7-3 46,-15-4-74,-8-6-10,-16-6 5,-7-9-415,-6-6 343,-5-12-57,0-5 129,5-6 125,6-5 15,11 0-101,11-5-39,11 2 542,6 0-542,11-2 353,10-5-353,13-5 23,13-4-23,7-5-235,4-1 235,-2 0-420,-3 1 51,-5 4-3877,-9 6 4246,-9 6 0,-12 6 0,-7 5 0</inkml:trace>
  <inkml:trace contextRef="#ctx0" brushRef="#br0" timeOffset="66604">6183 12832 13110,'-1'-30'521,"10"6"-476,24 19 0,5 8-45,0 12 72,-2 12 18,-7 14-84,-9 7 128,-10 4-33,-7 0-626,-16 1 575,-7-3-50,-14-8 51,-1-8-169,2-16 79,7-8-191,8-9-274,9-13-583,14-19-3052,11-13 4176,10-12 1,-8 25-1,-3 7 1</inkml:trace>
  <inkml:trace contextRef="#ctx0" brushRef="#br0" timeOffset="66786">6455 12804 12942,'-26'45'395,"0"0"1,3-2 0,5-2-289,10 13-57,5-1-50,18-3 0,10-6-224,18-7-697,10-11 708,-21-18 0,3-2-3165,-3-3 0,1-2 3378,2-5 0,-3-2 0,4 2 0,-14-6 0</inkml:trace>
  <inkml:trace contextRef="#ctx0" brushRef="#br0" timeOffset="67127">6782 13243 12976,'3'3'106,"-1"-1"-106,-2-2-67,38-59-263,-24 30 290,7-8 1,-2 1 39,-14 10 6,-4 8 352,-1 7-156,-5 6 134,1 4-230,-5 1-16,3 0-90,2 0 61,2 2-61,1 4 359,1 5-270,0 9 85,0 8-79,0 7-28,0 5-67,2 1 0,2-2 62,4-3-196,0-3-270,5 4 7,-4-12-494,2 3-470,-6-18 1361,-2-4 0,-2-5 0,-1-1 0</inkml:trace>
  <inkml:trace contextRef="#ctx0" brushRef="#br0" timeOffset="67963">5902 13243 11435,'-57'-17'1311,"10"2"-1227,43 10-5,2 0 44,1-2-118,1-3 264,0-2 34,0-2-264,3 0 78,0 1-117,4 3 0,0 2 68,-1 3-68,2 3 0,1 1-51,3 1 174,2 2-123,2 7 73,2 10-62,1 12 135,1 9-140,-2 4-6,-1 4 0,-4-4-17,-2-4 17,-3-7 0,-2-5 0,-4-4 73,-1-4 95,-1-3-23,-2-2-145,-4-2-173,-6-1 161,-7 0 12,-3-2-16,-5 1-35,0-4 51,0-3 0,5-1 129,2-3-79,8 0-100,2 0 11,6 0-45,2-1-34,2-3 12,0-2-85,4-4 29,2-5-460,4-4-100,2-11-6961,-3-1 7683,-3-5 0,-2 16 0,-3 6 0</inkml:trace>
  <inkml:trace contextRef="#ctx0" brushRef="#br0" timeOffset="68343">5846 12515 13793,'50'-17'138,"0"1"0,1 0 1,-2 2-134,-8 7 1,-1 1-643,4 0 1,0 2 636,0 1 0,-1 1 0,-1 1 0,-1 0-9,-4 1 1,-1 0 3,23 0 471,-14 0-466,-13 0 304,-13 0-231,-8 0-73,-5 0-504,-3 0-1755,-1-1 2259,0-3 0,0 2 0,-1-3 0</inkml:trace>
  <inkml:trace contextRef="#ctx0" brushRef="#br0" timeOffset="69443">7433 11892 12913,'-44'11'407,"0"-1"0,4 2 0,7 3-368,12 22 123,9 9-162,7 7 0,9 5-1343,8 0 1326,6-1 17,5-3 116,0-4-614,-6-2-213,-7 4 711,-15 11 0,3-29 0,-8 2 0</inkml:trace>
  <inkml:trace contextRef="#ctx0" brushRef="#br0" timeOffset="69603">7116 12579 13805,'32'-48'50,"0"0"0,-1 2 1,1 8-51,-4 20 0,1 5-271,0-2 0,0 0 265,28-10-742,-21 13 1,0 1 747,20-1 0,-11 2 0,-22 9 0</inkml:trace>
  <inkml:trace contextRef="#ctx0" brushRef="#br0" timeOffset="70027">7740 11554 14268,'30'51'166,"0"0"1,0 0 0,1 3 0,-2 2 0,-1 0-1566,-3-4 1,-3 1 0,0 0 1398,-1 5 0,0 0 0,-2 1 3,-3-2 1,-1 0 0,-1-1 46,-4-3 0,-1-1 0,-2 0 4,-2-3 0,-2-1 1,-1 0-54,-1-2 1,-1-1 0,-2 0 33,-1 0 1,-2-1 0,-1 0 405,-4 18 0,-3-2-312,-2-6 0,-1-3 28,0-7 0,1-2-62,1-8 0,1-2 289,-13 22-59,6-8-325,1-6 0,6-12 2303,4-7-2410,5-12 1630,3-6-4609,1-2 2559,0-15 527,0-16 0,0 10 0,0-6 0</inkml:trace>
  <inkml:trace contextRef="#ctx0" brushRef="#br0" timeOffset="73044">6174 13857 14185,'1'4'-140,"0"-1"152,-1-3 66,8 0 23,-4 0 117,6 0-212,-4 0 218,-1 0-213,0 0 207,0 0 202,4-2-347,5-2 157,11-4-67,10-3-158,13-5 147,12-1-679,-27 6 1,1 0 526,1 0 0,1 0 17,1 0 0,0 0 28,-2 0 0,1 1 19,14-3 0,-1 1-61,-11 4 0,-1-1-130,12-1 0,-1 0 152,-13 3 0,0 0-25,1-1 0,0 0 8,2-1 1,-1-1 35,1 0 1,0-1-45,-2 0 0,0 0 0,-2 1 0,0-1 34,25-9 170,-9 6-198,-13 4 1210,-11 4-728,-10 4-314,-8 1 145,-4 1 435,-3 0-681,0 0-57,1 0-16,3 0 0,4 0-280,5 0-1087,12 0 1367,17-5 0,-17 4 0,4-4 0</inkml:trace>
  <inkml:trace contextRef="#ctx0" brushRef="#br0" timeOffset="75123">31701 5772 13418,'7'-7'163,"-1"2"-163,-6 5 39,0 0 28,27 7-67,-19 9 17,19 15 61,-26 11-78,-1 10 84,0 3-78,1-3 78,4-4-84,5-9 0,6-6 0,5-3-34,1-5-111,1-3-225,-4-6 79,-7-6 184,-5-2 152,-7-4-45,-14 2 398,-8 4-174,-14 11 112,-8 11-434,22-9 0,1 3 129,-1 3 0,3 2 2,3 5 1,2 2 2,4 2 1,2 0-26,2 1 0,3 1 39,4-1 1,2-1-49,3 0 1,1 0 67,3-2 0,1-2-70,2-1 0,1-1 0,-2-3 0,0-1-33,9 22 128,-8-8-78,-5-9 425,-5-7-167,-3-7 425,-5-4-341,-2-4 475,-5-4-397,-1-3-314,3-2 84,2-3-151,4-1 34,1 0 44,1 0-907,1 0-509,-1 0 1282,-10-5 0,7 4 0,-7-3 0</inkml:trace>
  <inkml:trace contextRef="#ctx0" brushRef="#br0" timeOffset="77285">23437 12093 14852,'10'-17'644,"3"2"-644,11 9 73,-3 3-11,-1 0-1,-7 3 96,-5 12 95,-4 10-190,-3 21 44,-9 16-378,2-24 1,-2 1 287,-4 3 1,-3 0 179,-1 0 0,-2-1-168,0-1 0,-2-1 64,1-4 1,-1-2 2,2-2 0,0-2-89,-13 16 173,9-11-179,6-12 67,10-9-112,3-6 680,3-3-635,7-1 324,6 0-274,13-4-50,9-1 0,4-4 0,4 1-118,-1-1-83,1 1-443,-2-1-594,12-7-4921,-4-1 6159,8-8 0,-28 12 0,-7 1 0</inkml:trace>
  <inkml:trace contextRef="#ctx0" brushRef="#br0" timeOffset="77493">24148 12306 15412,'44'0'31,"0"0"1,-3 0 0,-4 0-32,2 0-364,-6 0-118,-7 0-643,-10 0-253,-7-1-3254,-6-8 4632,-9-4 0,4 2 0,-4 1 0</inkml:trace>
  <inkml:trace contextRef="#ctx0" brushRef="#br0" timeOffset="77652">24322 12149 15592,'-12'57'0,"1"0"0,0-3 0,2-4-147,7 10-323,0-4-1031,2-10 1501,11-5 0,-9-20 0,9-5 0</inkml:trace>
  <inkml:trace contextRef="#ctx0" brushRef="#br0" timeOffset="78053">24636 12415 18806,'29'1'90,"5"0"-56,10-1-17,-2 0-17,-4 0 0,-9 0 0,-9 1-23,-6 1 23,-8 0 0,-2 0-28,-2 1-258,-1-2-476,0 0-1237,8-8 1999,10-17 0,-6 12 0,3-10 0</inkml:trace>
  <inkml:trace contextRef="#ctx0" brushRef="#br0" timeOffset="78506">25126 12688 13849,'1'-44'104,"0"0"1,-1 5 0,1 5 343,3 6 140,-3 10-392,1 8-16,-1 6-180,2 3 33,4 1 12,4 0-34,8 1-11,5 6 0,7 7 56,0 8-56,-2 4 0,-5 3 6,-10 2 61,-6-2-67,-8-1 0,-11-1-5,-8 0 44,-9-5-39,-6-2 0,4-7-263,6-5-808,11-4-301,12-17 1372,33-26 0,-20 18 0,19-15 0</inkml:trace>
  <inkml:trace contextRef="#ctx0" brushRef="#br0" timeOffset="78671">25431 12503 13603,'8'-3'857,"-2"1"-264,-6 2 7,-18 57-521,10-23-51,-2 5 0,1 1-28,6-1-124,2-5-111,6-8-449,6-9-464,12-20-3874,2-19 5022,4-23 0,-13 17 0,-5 0 0</inkml:trace>
  <inkml:trace contextRef="#ctx0" brushRef="#br0" timeOffset="78794">25509 12193 15266,'-19'2'-687,"1"-11"0,22 27 0</inkml:trace>
  <inkml:trace contextRef="#ctx0" brushRef="#br0" timeOffset="79206">25502 12471 13844,'0'9'297,"0"-2"-79,0-7-50,0 0-157,5 9 96,0 3-68,2 12-39,-1 2 0,-3 6-51,0 0 51,-1 0 0,-1-5-5,-1-5 55,0-7-83,0-5 33,0-6 0,2-2-90,1-2 124,5-5-34,3-6 0,5-11 72,2-8-88,3-4 16,-1 1 0,-2 4-73,-3 8 146,-5 7-73,-3 8 95,-3 3-84,0 3 314,-1 2-213,2 8-6,1 6 17,0 8-111,2 2-12,-3-2 0,0-4-241,-2-5-45,-1-7-627,0-3-767,1-4 1680,0-2 0,-2 0 0,1 0 0</inkml:trace>
  <inkml:trace contextRef="#ctx0" brushRef="#br0" timeOffset="79470">25937 12304 15445,'41'-3'90,"1"0"0,-3 2 0,-5 5-90,-3 13 179,-4 15-179,-6 10 0,-10 5 0,-5 1 56,-10-2-56,-8-4 0,-7-7 39,-6-6 12,1-8-51,3-10-303,8-4-319,6-9-672,9-27 1294,10-1 0,2-2 0,-3-9 0,15-12 0</inkml:trace>
  <inkml:trace contextRef="#ctx0" brushRef="#br0" timeOffset="79653">26311 12311 13284,'0'-7'1797,"0"2"-206,0 5-1501,-47 53-129,35-19 39,-12 3 0,4 3-336,32 4-168,9-4-550,18-3-760,3-6 1814,8-7 0,-24-12 0,-6-5 0</inkml:trace>
  <inkml:trace contextRef="#ctx0" brushRef="#br0" timeOffset="79911">26596 12647 14477,'4'-8'492,"-1"2"-312,17-49-180,-5 18-298,0-4 1,1-1 230,3-7 117,-3 9 141,-5 11 414,-5 13-446,-2 10 434,-3 9-218,-1 24-330,0 16 134,0-8 1,0 3-326,0 4 1,0 0 237,0-1 1,0-1-93,0 1 0,0-2-67,0 22 56,0-11-723,0-17-1087,0-16 1821,7-32 0,-6 10 0,6-18 0</inkml:trace>
  <inkml:trace contextRef="#ctx0" brushRef="#br0" timeOffset="81965">23007 11589 13793,'-20'37'61,"0"1"1,0-1 0,-8 17 0,5-3 131,12-15 0,3-1-627,1 1 0,1 1 591,2 0 0,0 1-115,2 1 0,0 2 28,-1 2 0,1 1-434,-1 8 0,0 1 445,-1 6 0,-2 3-661,2-14 1,0 0 0,0 1 631,-1 1 0,0 0 1,0 0 23,1-1 1,-1 0 0,1-1-192,-3 13 1,1-3 175,0-5 1,1-3 50,0-6 0,0-1-17,1 4 0,0 0-92,-1 2 0,2 1 179,-1 0 0,1 0-90,0 3 1,1 1 27,0-4 0,1-1 62,0 3 0,0 0-154,1 3 0,0 1-275,1 5 0,1 1 288,1-16 0,1 2 0,1 0-39,0 1 0,1 1 0,0-1 50,2-1 0,0-1 1,1-1-53,3 13 0,1-3 0,-1-11 0,0-2 237,1-7 1,1 1-227,8 17 0,1 1-11,-4-13 0,0 1 533,-3-4 1,2 2 0,-3-3-458,1 2 0,-1-3-74,-2-1 1,-1 0 11,-1-3 0,-1-1 719,8 29-643,-1-6-85,-6-19 1,0-2 50,7 17 17,-6-20 0,0-1-68,6 7-5,2-3 1427,-1-1-1394,2-4 130,-3-4-163,-2-5 883,-4-5-833,-4-6 178,-4-4-228,-2-3-252,-2-2-471,0-4-1478,1-38 2201,1-10 0,1-1 0,-2 21 0,0 0 0,0-13 0,1-1 0</inkml:trace>
  <inkml:trace contextRef="#ctx0" brushRef="#br0" timeOffset="89306">28323 11994 15653,'45'-18'35,"-1"0"1,-3 2 0,-3 4-36,0 5 84,-6 4 89,-9 7-173,-7 9 370,-8 13-297,-6 15 212,-16 12-561,5-22 0,-4 1 304,-5 3 0,-4 0 61,-1 3 1,-2 0-470,-2 0 1,-1 0 583,0 0 0,0-1 76,2-2 0,1-1-160,2-4 1,1-2 36,-10 21-157,14-16 0,8-9 0,20-8 17,13-4-17,17-4 0,17-2-180,-25-5 1,1 0 204,3 0 1,1-1-26,0 0 0,0 0 363,-3 0 0,1 0-400,7 0 1,-2 0-154,12 0-488,2 0-1175,-35 1-1077,-7 1 2930,-7 3 0,-3-2 0,-2 0 0</inkml:trace>
  <inkml:trace contextRef="#ctx0" brushRef="#br0" timeOffset="90256">24930 14900 16667,'32'-37'196,"1"0"0,0 3 0,1 7-177,-2 16 1,0 6-15,0 0 1,0 2 28,28 2-34,-9 14 78,-9 11-16,-14 19-6,-14 13-706,-9-21 1,-5 2 649,-5 3 0,-6 3-19,-3-1 1,-4 3-1,-2-3 19,-5 8 0,-4-1-298,4-8 1,-3 2 0,1-5 327,-1-1 1,0-3 81,3-4 0,0-2 494,-14 15-572,13-13-34,13-12 123,8-7 477,21-6-522,12-2-22,26-2 14,-19 0 0,2-1 172,4 0 1,1 0-243,3 0 0,0 0-3,-1-1 1,-1 0-1,-2-1 0,-1 0 0,-5-1 0,-2 0-30,22-2-365,-12 1-1287,4-7 1685,-10-13 0,-8 8 0,-13-4 0</inkml:trace>
  <inkml:trace contextRef="#ctx0" brushRef="#br0" timeOffset="91978">28845 14859 15384,'-25'-44'592,"1"1"0,-1 3 0,-1 7-268,-24 11-318,-6 4-766,24 13 0,-1 2 810,1-1 1,-1 3-1,-1 5 1,0 4-99,1 3 0,1 4 120,0 7 1,1 5-70,2 5 0,2 3 69,1 4 1,4 2-70,4 3 0,3 0 27,5 1 1,3-1-31,3-1 0,5-2-42,6-2 0,5-3-106,3-4 0,4-2 148,5-4 0,5-4-112,1-3 0,3-4 78,1-4 1,1-4-15,2 0 0,1-5 48,0-6 0,0-5-162,1-3 1,-2-4 177,-1-9 1,-3-5-17,0-5 0,-4-4-164,-3-4 1,-4-3 129,-4-4 1,-4 0-4,-4 0 1,-3 0 39,-2 2 0,-3 1 192,-6 7 0,-2 3-161,-9-22 16,-10 21 183,-2 15-423,0 12 194,4 5-1259,7 3-579,7-2-4905,5 0 6739,4-3 0,0 4 0,0 0 0</inkml:trace>
  <inkml:trace contextRef="#ctx0" brushRef="#br0" timeOffset="93973">29161 11311 15244,'15'50'337,"1"-1"0,-1 1 0,-1-6 0,1 1 0,0 1 0,1 1-1607,3 4 0,1 2 1,0 0-1,0 2 1339,-2-5 1,-1 1-1,1 0 1,-1 1-1,0 1-44,1 1 1,-1 1 0,0 1 0,-1-1 0,-1 1 21,0 1 0,-2-1 0,0 2 0,-1-1 0,-1 1-256,0 1 1,-2 1-1,-1 0 1,0 1 0,-2 0 208,0 1 0,-1 0 0,-1 1 0,-1 0 0,-1 0-64,-1-8 1,0 0 0,-1 0-1,0 0 1,-1 1 0,-1-1 63,0 1 0,-1 0 0,-1 0 0,0 1 0,-1-1 0,0-1-176,0 0 1,-1 0-1,0 0 1,0-1-1,-1 1 1,-1-2 214,-1 10 0,-1-1 0,-1-1 1,0 0-1,0-1-2,-1-3 0,1-1 0,-1-1 0,0-1 1,0 0-20,-2 8 0,0 0 1,0-2-1,0-1 11,1-5 1,-1-2-1,1 0 1,0-2 161,-2 8 1,1-1-1,0-2-107,3-8 0,0-1 0,1-2 385,-2 7 0,1-3-469,3-8 0,2-3 1698,-5 22-1698,2-7 2256,0 7-2821,3-25 1012,2-2-447,3-70 0,1 27 0,0-32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12:22:49.9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19885 5545 12673,'-4'-6'672,"0"0"-112,4 6-128,0 0 301,-9-3-217,6 3-510,-5-5 380,8 5 1882,0-1-2044,-2 0-95,1 1-129,8-1 33,8-1 7,13-2-35,8-3-5,5-2 0,4-2-11,1 0 11,-1 0 0,-2 1 6,-1 3 27,-3 0-33,-1 2 0,-2 2 0,-3-1 0,-2 1 0,-1 0 0,0 0 51,2 0 173,3 0-224,4-1 0,3 1 140,6 0-140,3 0-493,7 0 493,1 0 34,5 2-428,-3 0 394,2 1 0,-4 0-5,-1 0 38,-4 0-22,-3 0-11,-6 0 6,-6 0 22,-5 0-22,-8 0-6,-5 0 760,-8-1-760,-5 0 1067,-5 0-1924,-2 1-661,-1-1-302,-2-1 1820,-17-5 0,12 4 0,-12-2 0</inkml:trace>
  <inkml:trace contextRef="#ctx0" brushRef="#br0" timeOffset="13332">25681 13510 10175,'-28'29'298,"-1"0"1,4-3 0,3-6-192,7-14-107,4-4-252,5-1-611,2-1 863,3-11 0,1 8 0,0-8 0</inkml:trace>
  <inkml:trace contextRef="#ctx0" brushRef="#br0" timeOffset="19418">20316 4552 10595,'-9'3'723,"2"-1"-51,7-2 885,0 0-1535,-2-6-22,0-1 0,-1-7-28,2 1 90,0-4-62,1 0 0,0-2 11,0 4 6,0 1-17,0 6 0,0 1-118,0 4 118,0 0-39,0 2-106,10 5 72,-2 6 17,10 8-11,-6 11 67,-2 6 0,-1 2 89,-4-3-50,-2-7 6,-2-5-22,-1-10-1,0-4-22,0-4 17,-3-2 61,0-1-39,-1-1-39,1 0 0,2-1-11,1-2-179,0-4 95,0-4 44,3-5 51,3-2-78,6-2 78,3 0-84,4 2 50,0 3-55,3 1 83,0 3 6,2 1 0,-1 2 11,0 1-44,2 2-79,-8 3 95,-1 1 17,-10 1 28,-2 0 45,-1 2 111,-2 3-21,1 3-23,-2 3-84,1 2 39,-1 2-185,0 0 90,0 4-504,0-1 140,0 2-1563,0 0-1579,2-6 3506,1-3 0,-1-6 0,0-3 0</inkml:trace>
  <inkml:trace contextRef="#ctx0" brushRef="#br0" timeOffset="19618">20668 4538 13099,'37'-10'9,"0"0"1,-1 0-1,-2 1-26,12 2 17,1 0-73,-1 5-728,-2 0 801,0 14 0,-20-9 0,-3 9 0</inkml:trace>
  <inkml:trace contextRef="#ctx0" brushRef="#br0" timeOffset="19803">20812 4793 12561,'44'-12'-337,"1"0"0,4 2 0,-4 2 0,-13 6 0,5 2 0</inkml:trace>
  <inkml:trace contextRef="#ctx0" brushRef="#br0" timeOffset="20410">21392 4485 13665,'-5'-40'-28,"2"8"28,2 32 0,1 7 0,0 5 201,0 12-201,3 8 0,1 6 84,2-1-45,2-1-39,-4-8 0,1-6 90,-3-7-45,0-5-45,0-4 0,-1-1 0,0-2 33,0-1-33,-1 0 0,1 0 51,-1 2-18,0 1-33,1-1 0,-1 0 107,1-1-51,-1-1 17,0 0-51,0-1-22,0 1 0,0 1-6,0-1 29,0 0-23,0-1 448,0 1-409,0 0 2325,0-1-2409,-3 0 45,-4-1-325,-1 0-397,-1 0 722,3-1 0,3 1 0,1-1 0</inkml:trace>
  <inkml:trace contextRef="#ctx0" brushRef="#br0" timeOffset="27118">6198 6093 10730,'-4'0'1215,"0"0"-83,4 0-1132,-7-2 162,5 2-162,-5-2 0,7 2 1215,0 0-1159,4 0-56,2 0 0,5 0-11,1 0 67,2 0-134,-3 0 78,0 0 0,-3 0-12,1 0 169,0 0-157,2 0 219,3 0-163,3 0 5,2 0-61,2 0 0,0-1 23,3-1-23,-1 1 0,4-1-68,-1 2 136,2-3 44,1 1-112,1-2 0,2-1 0,-1-2 0,0 0 0,-1-1 0,-2 1 84,-1 1-79,-4 1-5,-1 1 0,-1 1-17,2-1 174,1 2-157,7-4 191,7 1-129,11-1 302,8-3-570,-25 3 1,2 1 233,0-1 0,0-1 22,0 0 1,0-1-48,-2 2 0,-1-1-3,23-5 0,-10 2 61,-10 2 40,-8 3-101,-6 0 0,-2 2 45,0-1 595,2 0-640,3 0 123,3-2-117,4 0 296,4-1-302,1 0 0,5 0 0,2 0 11,0 2-11,2 0 0,-2 2 39,-10 2 1,0 0-40,20 0 0,-17 1 0,1 0-528,18 0 422,4 0 106,2 0 0,0 0 101,0 0-152,-1 0 51,-2 0 0,-3 0-5,-1 0-51,-2 0 56,1 0-149,2 0 210,1 1-33,3 2-28,2-1 0,2 3-50,0-3-362,1 0 412,-2 0 0,-2-1 34,0 0 84,-4-1-118,1 0 5,-1 0-78,1 0 118,-1 1-45,2 0 0,0 1 62,2 2 61,0-2-50,1 2-68,0-3 119,-1 1-40,-2-2-84,-2 1-31,-3-1 104,-1 1 50,-3 1-123,2 0 0,2 0 0,5 1-471,7-2 471,-30-1 0,2 1 0,1-1 0,0 0-114,2 0 1,0 0 124,-1 0 0,0 0-11,-2 0 0,0 0 0,-2 0 0,-1 0-6,26 0 23,-7-1-17,-7 1 388,-7-1-282,-4 1 11,-5 0-117,-3 0 1012,-6 0-1018,-3 0 492,-5 0-486,-4 0 0,-2 0 45,-1 0 134,-2 0-129,0 0 6,-2 0-1097,0 0-1984,-8 5 3025,-17 11 0,11-7 0,-9 7 0</inkml:trace>
  <inkml:trace contextRef="#ctx0" brushRef="#br0" timeOffset="35351">1368 6788 11144,'-17'-41'612,"0"0"1,1 3-1,-2 6-1,-12 7-426,0 6 257,2 6 140,4 7-296,5 3-56,6 3-230,4 4 0,4 12-23,2 15 113,0 22-90,3-18 0,-1 1-253,0 6 0,1 1 256,0 3 0,0 0 78,0-1 1,0 1-82,2-2 0,0-1 0,0-3 0,0-1-28,2-2 0,0 0 11,-1-4 0,0-1-22,3 26-271,-1-9-367,1-8 10,2-8-1277,1-10-5701,1-8 7645,-2-10 0,-4-3 0,-2-2 0</inkml:trace>
  <inkml:trace contextRef="#ctx0" brushRef="#br0" timeOffset="35578">945 7218 14633,'61'-11'203,"1"0"1,-12 2 0,-1 1-204,10 3 0,-2 0-425,-17 3 0,-3-1 397,-4 2 0,-1-1 28,17 1 257,-17 1-391,-14 0 254,-10 0-120,-11-3 0,2 2 0,-5-2 0</inkml:trace>
  <inkml:trace contextRef="#ctx0" brushRef="#br0" timeOffset="35852">1669 7100 17210,'33'-1'13,"-1"0"0,3-1 0,0 1-69,1 1 0,0-1-953,1 0 1,0 1 554,-3 0 1,-1 0-779,26 0-57,-18 8 1289,-13 14 0,-17-9 0,-6 6 0</inkml:trace>
  <inkml:trace contextRef="#ctx0" brushRef="#br0" timeOffset="36002">1782 7313 14169,'-38'1'618,"-1"0"1,-19 1-641,46-2 11,21 0-62,15 0 17,19 0 56,18 0-659,-26 0 1,2 0 319,2 0 0,0 0-95,5 0 0,1 0 354,9 3 0,-3 0 0,7-2 0,1 4 1</inkml:trace>
  <inkml:trace contextRef="#ctx0" brushRef="#br0" timeOffset="36260">2778 6526 14387,'-2'62'54,"-1"0"0,0-1 0,1-3 5,0-13 0,1-1-1085,0-1 1,1-1 1025,-1-3 0,1-1-37,0-5 1,0-2 518,0 22-1479,1-5-2347,0-12 3427,0-8 1,0-14 0,-1-8 0</inkml:trace>
  <inkml:trace contextRef="#ctx0" brushRef="#br0" timeOffset="36394">2591 7047 14376,'-6'-4'-196,"1"1"196,5 3 0,0 0-431,88-11 268,-43 10 1,1-1 0,7-4 0,-1 1 0,-18 5 0,0-1 0</inkml:trace>
  <inkml:trace contextRef="#ctx0" brushRef="#br0" timeOffset="36703">3017 7343 13676,'1'-46'-27,"0"0"1,-1 4 0,-1 3-24,-5-7 50,-5 8 392,-1 7-151,2 4-208,4 11-33,11-1 0,11 6-72,13 1 72,8 1 0,4 5 11,1 2 179,-4 9-184,-6 6 27,-8 10 287,-10 8-320,-7 3 0,-5 4-6,-2 0-106,4-3-106,6-7-897,22-13-5341,7-16 6456,14-20 0,-25 8 0,-5-6 0</inkml:trace>
  <inkml:trace contextRef="#ctx0" brushRef="#br0" timeOffset="36918">3696 6547 13647,'-24'47'214,"-1"0"0,1-1 0,2-1 0,2-1 0,4-1-54,6 4 0,5-2-1221,0 2 1,5-1 1174,6 0 1,4 0-115,3-2 0,4 0 28,5-3 0,5-2-31,3-3 1,3-3-377,-1-3 1,4-5-151,3-7 0,3-6 529,11-7 0,-3-5 0,6-2 0,4-9 0</inkml:trace>
  <inkml:trace contextRef="#ctx0" brushRef="#br0" timeOffset="37277">4137 6869 14628,'-1'53'43,"0"0"0,0-1 0,-2-3-43,0-16 0,0-2-630,-5 26 558,4-14 266,0-17-395,3-13 159,1-16-64,6-27-241,5-17 165,-3 10 0,1-2-419,1-3 1,1 0 527,-2 2 0,-1 2 73,1 1 0,-1 2 372,3-12-299,-2 15 168,-1 17 39,2 10-28,5 13 465,3 14-443,6 19 158,-11-11 0,-1 2-395,2 5 0,0 1 7,-1 3 1,-1 1-6,1-1 1,0-2-40,-2-2 0,0-1-92,11 22 47,-6-14-382,-1-13-547,-8-17 974,-2-15 0,-5-1 0,0-8 0</inkml:trace>
  <inkml:trace contextRef="#ctx0" brushRef="#br0" timeOffset="37418">4100 7128 15109,'53'6'-270,"0"0"0,-5-2 0,2 0 0,-2-1 270,10-1 0,-3-2 0,-7 2 0,-2-2 0,16 0 0</inkml:trace>
  <inkml:trace contextRef="#ctx0" brushRef="#br0" timeOffset="37620">4654 6730 14885,'-6'-5'359,"1"0"-236,5 5 802,0 0-729,71 52-1513,-21-16 1333,-15-10 1,5 3 0,-3-3-59,0 1 0,-2-1 42,0-2 0,-1-1-434,-4-1 0,0-2-666,22 11-2501,-11-9 3601,-13-11 0,-14-6 0,-8-5 0</inkml:trace>
  <inkml:trace contextRef="#ctx0" brushRef="#br0" timeOffset="37785">5042 6887 15143,'-20'40'32,"-1"-1"1,1 1-1,0-2 1,1 1-1,1-3 13,0 9 0,1-2-406,1-3 0,2-1 327,3-4 0,2-3-934,0 12-1020,16-20 1988,11-15 0,-4-8 0,-1-1 0</inkml:trace>
  <inkml:trace contextRef="#ctx0" brushRef="#br0" timeOffset="38044">5329 6454 15849,'21'51'285,"-1"0"1,0 1 0,-5 0-247,-8-8 0,-4 0-648,2 2 1,-1 0 608,0-4 0,0-1 56,-1-5 0,0-3 534,1 18-450,-1-15 598,-1-11-738,-1-11-823,-7-1-364,-12 0 1344,-22 6 0,16-6 0,-7-1 0</inkml:trace>
  <inkml:trace contextRef="#ctx0" brushRef="#br0" timeOffset="38769">1782 8789 17400,'43'-2'45,"-1"-1"0,1 0 0,20-1 0,-3 1-23,-13 3 0,-1 0-784,0-1 1,-1 0 691,0 0 0,-2 1-600,-1-2 1,-1-1 669,5 0 0,-3 0 0,3-1 0,-2 0 0</inkml:trace>
  <inkml:trace contextRef="#ctx0" brushRef="#br0" timeOffset="38944">1976 9203 17014,'50'2'30,"-1"-1"1,-6 0 0,2 0 0,-4-1-185,-1 0 0,-2 0-880,14-1 0,-2-1 152,-16 0 0,-2 0 882,29-5 0,-28 3 0,-6 1 0</inkml:trace>
  <inkml:trace contextRef="#ctx0" brushRef="#br0" timeOffset="41299">4534 8100 13351,'4'0'101,"-1"0"-6,-64 15 370,18-1-814,-6 1 0,-2 2 489,15-4 0,2 2 92,-4 1 1,0 1 0,-2 1 0,0 0-37,-2 1 0,0 1-336,0 0 1,-1 0 203,1 0 1,1 0 251,2-1 1,1 0-231,5-2 1,2-1-53,-18 11 350,18-9-451,16-7-392,10-6 453,18-3 332,11 1-371,22 0 45,15 1 103,-24-2 0,0 1-78,3 0 0,1 0-25,1 1 0,1 0 0,-2 1 0,-1 0 0,0 0 0,-2 0-6,-2 1 1,-1 0 5,26 5 0,-11 1 0,-11-2-39,-13 0 39,-13 0-6,-7 3-168,-20 9-184,-12 14 358,3-12 0,-4 1-458,-5 6 0,-2 1 486,-5 5 0,-2-1 280,0 3 0,-2-1-606,1 0 1,-1-1 384,4-2 0,0-1-43,5-4 1,1-2-12,6-4 1,2-2 5,-11 10-39,16-12-67,12-11-73,10-4 1608,13-3-1468,13-1 12,17 0 94,9 0 645,8-1-751,-29 1 0,1-2 0,1 0 0,0-1-9,0 0 1,1-1 33,2 0 0,-1-1-25,0 1 0,0-1 0,0 2 0,-1 0 25,-1 0 1,-1 0-26,-1 2 0,-2-1 0,24 0 0,-12 1-51,-10 0 51,-12 0-173,-9 0-695,-7-1-2006,-3-1 2874,-2-3 0,0 2 0,0 0 0</inkml:trace>
  <inkml:trace contextRef="#ctx0" brushRef="#br0" timeOffset="42192">3654 9911 12012,'6'0'863,"-1"0"-432,-5 0-156,0 72 245,4-27-797,-1 7 0,3 1 468,12 6-135,8-5-17,6-7 67,5-9-106,1-12 160,0-9-210,-2-10-348,-5-5-100,-1-29 498,-15-4 0,-3-2 0,4-9 0,-4-14 0</inkml:trace>
  <inkml:trace contextRef="#ctx0" brushRef="#br0" timeOffset="42465">3705 9687 13849,'17'4'-84,"3"3"84,10 10 0,0 1 12,1-2 27,-5-3 28,-5-6 45,-8-2 426,-8-4-466,-2-1 40,-7-5-112,-6-4-61,-19-13-79,6 6 140,-10-7 0,22 16 0,3 1 0</inkml:trace>
  <inkml:trace contextRef="#ctx0" brushRef="#br0" timeOffset="42715">4256 9849 14863,'45'1'-226,"1"-1"0,2 2 0,-2-1-1582,17 2 1808,-1 1 0,-28-1 0,-13-1 0</inkml:trace>
  <inkml:trace contextRef="#ctx0" brushRef="#br0" timeOffset="42856">4378 10171 14807,'-4'7'-812,"1"-1"246,67-6-240,-10-1-3509,-2 1 1,2 0 4314,-14 0 0,-5-1 0,5 1 0,-11 0 0</inkml:trace>
  <inkml:trace contextRef="#ctx0" brushRef="#br0" timeOffset="43090">5015 10092 12011,'17'-60'554,"-1"0"1,-1 5 0,-2 7 16,-2 5-103,-4 12 317,-4 11-334,-2 10 30,-1 7-345,0 2-30,0 13 11,0 10-78,5 21-39,4 13-243,-2-23 1,2 0 175,0 1 0,1 1 11,0-3 0,1-2-672,8 22-818,0-16 1546,-4-15 0,-7-12 0,-3-6 0</inkml:trace>
  <inkml:trace contextRef="#ctx0" brushRef="#br0" timeOffset="43864">3623 8044 13838,'14'-23'123,"4"4"-50,6 21 17,5 8-85,3 7 208,0 11-213,5 22 28,-12-11 62,-1 10-90,-15-24 95,-6-9-84,-1-9-22,-2-4-67,-7-11-6,-2-8 5,-9-15-44,1-13 123,9 6 0,2-1 78,-1-19-89,6 21 0,4 3 11,7-1 0,9 9-39,5 9 112,4 6-73,2 6 0,3 3 106,-1 11 34,-1 6-140,-3 14 0,-2 8-6,-6 7-83,-3 2-264,-5 1-683,-4 2 1036,-4 8 0,-2-26 0,-2-1 0</inkml:trace>
  <inkml:trace contextRef="#ctx0" brushRef="#br0" timeOffset="45215">6753 8220 11284,'-39'23'382,"0"1"0,-1-1 0,2 0 0,0 0 0,2-3 122,-5 3 0,2-2-966,2-2 0,3-2 843,-15 8-1,19-11-576,17-7 279,16-5-99,17-2 16,15 0 0,19 1 33,-23-1 1,2 0 43,4 1 0,-1 0-77,1-1 0,0 1 0,-1 2 0,-1 0-62,28 3 96,-12 5-34,-15 1 0,-17 5 11,-9 5-84,-24 9 146,-15 11-73,5-17 0,-4 2-604,-4 2 1,-2 1 639,-2 2 1,-1-1 114,-1-1 0,2-2 325,2-1 0,1-2-306,0 0 1,3-1-171,-2 5 0,5-4 11,34-17 45,15-3-56,18 0 0,19 1-25,-8-4 0,3-1 335,-12 0 0,-1 0-344,14-1 1,-3 0-129,11 0-567,-12 0-503,-10 0 1232,-6 0 0,-17 0 0,-4 0 0</inkml:trace>
  <inkml:trace contextRef="#ctx0" brushRef="#br0" timeOffset="45673">6225 9842 13015,'-5'-1'1546,"1"0"-1020,4 1-375,-20 64-89,18-16-554,-3 4 0,2 3 578,12-16 1,3-2-110,2 2 1,1-1 22,1 0 0,0-1 0,-3-4 0,1 0 160,8 23 3,-10-9-163,-5-10 359,-13-10-348,-14-7 370,-15-7 5,-17-7 68,-8-3-601,28-4 0,0-1 214,-29-7-134,5-6 11,11-6-63,13-2-962,15-5-336,9-8-39,28-19-1772,-9 26 1,3-2 3227,8-4 0,-1 1 0,4-4 0,-7 10 0</inkml:trace>
  <inkml:trace contextRef="#ctx0" brushRef="#br0" timeOffset="45841">5960 9798 15216,'59'-12'1,"1"-1"1,-3 1 0,-1 2-495,-7 6 1,1 1 309,-7 1 1,3 0 0,-5 1 0,-4 0 0,-2 1-1,4 0 1,0 0 0</inkml:trace>
  <inkml:trace contextRef="#ctx0" brushRef="#br0" timeOffset="45999">6562 9900 14745,'59'-8'-861,"1"1"1,-4 0-1,-2 2 861,-11 4 0,-5 1 0,6 0 0,-13 0 0</inkml:trace>
  <inkml:trace contextRef="#ctx0" brushRef="#br0" timeOffset="46164">6831 10145 14521,'51'-34'-264,"0"0"1,-11 10 0,0-1 0,-5 4 0,11-3 0,5-1 0</inkml:trace>
  <inkml:trace contextRef="#ctx0" brushRef="#br0" timeOffset="46390">7317 9844 14454,'10'-40'896,"-2"9"-750,-8 31 95,0 7 101,0 12-163,0 18 140,6 20-314,-3-23 1,2 1-193,3 2 0,1 0 187,0-2 0,1-2-330,10 24 329,15-12 1,-20-23 0,7-8 0</inkml:trace>
  <inkml:trace contextRef="#ctx0" brushRef="#br0" timeOffset="47109">6141 7660 11191,'24'39'46,"0"1"0,1-1 0,9 16 1,-7-7-47,-9-2 33,-4-11 931,-6-14-964,-3-9 522,-2-8-449,-2-3 609,0-7-682,-1-11 62,0-17-174,0-17 224,0-10 42,2 29 0,0 0-154,7-25 61,7 10 79,8 11-89,5 11-51,5 7 0,1 9-17,2 5 17,-3 6 0,-1 12 106,-4 12 1,-6 18-107,-5 11-435,-11-24 1,-2 1 409,-1 1 0,0 0-255,3 29-691,5-4 971,10-4 0,-9-25 0,3-6 0</inkml:trace>
  <inkml:trace contextRef="#ctx0" brushRef="#br0" timeOffset="48772">8371 8053 13469,'-12'44'114,"0"0"0,0-1 0,1 0 1,-1 0-1,1-2-114,-3 9 0,1-2-750,-1 1 1,0 0 766,2-3 0,0-2 137,1-4 0,1-3-154,2-4 0,1-3 521,-5 14-526,6-13 204,3-15-316,2-8 111,1-6 6,7-5 834,2-13-834,10-13 0,1-24-45,-9 19 0,0-3-701,-1-5 0,-1-3 746,-1-2 0,0-1 0,0-1 0,-1 1-284,-1 2 0,0 1 298,0 3 0,0 2-14,0 5 0,0 1 0,7-22-39,-1 13-51,0 13 90,-1 12-5,1 11 1325,3 10-1012,3 15-168,5 18 90,4 20-205,-12-21 0,-1 1 20,1 4 0,-1 0-45,-1 0 0,0 1 0,-2-3 0,-1-1 25,-1-2 0,0-1-8,4 23-45,-6-24 0,0-3-185,3 11-1030,-2 3-342,-4-25 1585,-9-5 0,3-8 0,-4-3 0</inkml:trace>
  <inkml:trace contextRef="#ctx0" brushRef="#br0" timeOffset="48914">8235 8655 13592,'-5'-5'-17,"1"1"17,58-28 0,-11 13-826,2-5 1,3 1 822,-10 11 1,1 2 2,13-1 0,-2 2 0,5-1 0,4 2 0</inkml:trace>
  <inkml:trace contextRef="#ctx0" brushRef="#br0" timeOffset="50322">8694 7875 11950,'-1'-5'863,"0"1"-779,1 4-84,17-6 73,4 4 123,19-4-196,2 6 0,5 0-5,1 0-18,-1 3 23,-4 1 0,-8 2 39,-7-1 62,-9-1-101,-9-1 269,-5 1 498,-4-2-532,-1 3-50,0 0-174,0 9 62,-2 9 106,1 19-173,0 16-135,0-21 1,2 3 176,4 21 0,3 1-469,-2-15 1,1-1 420,4 13 0,2-2 19,-4-23 1,0-2-43,6 28-151,-2-8 174,-5-4 0,-3-4 146,-3-2 83,-5-2-49,-7 0-56,-8-1 408,-8-2-93,-5-1-399,1-7 853,3-4-893,6-10-95,8-7-802,7-5 897,6-31 0,5-9 0,-4 21 0,3-17 0,-1 1 0</inkml:trace>
  <inkml:trace contextRef="#ctx0" brushRef="#br0" timeOffset="51174">7843 7773 14029,'11'-7'1125,"-2"0"-962,-13 7-113,-7 0-50,-10 2 73,-12 3 135,-8 4-113,-6 3 62,-3 2 375,1 0-303,6-1-33,7-2-179,10-1 73,9-3-180,8-1-5,5 3 95,3 8-84,6 37 84,2 1-333,-2-13 0,0 2 358,1-5 0,-1-2 28,-1 3 1,-1-1-54,-1 2 0,0-1 0,0 0 0,-1 0-17,0 0 0,-1-1-28,1-1 0,1 0 45,-1 0 0,1-2-183,1 0 0,1-2 186,0 0 0,1-1 8,6 27-11,2-4 0,1-6 0,0-9-45,0-3 45,-2-7 12,4 4-29,-5-11 17,3 4 640,-5-12-690,1-2 425,0-2-375,3-3 0,2-2 72,4-1 12,3-3-84,6 0 0,4-2-5,4-1 50,3 0-45,-2 0 0,-1 0 5,-5 0-150,-5 0-309,-2 0-924,-4 0-1608,-4-1 2986,-6-3 0,-5 3 0,-4-3 0</inkml:trace>
  <inkml:trace contextRef="#ctx0" brushRef="#br0" timeOffset="52081">9594 8794 14359,'-17'51'91,"-1"-1"1,2-3-1,5-5 72,11-4-135,2-6 11,4-8 17,5-7-112,6-5 56,2-3-157,2-5-201,2-2-533,3-17-5760,0-7 6651,-2-21 0,-10 19 0,-7 1 0</inkml:trace>
  <inkml:trace contextRef="#ctx0" brushRef="#br0" timeOffset="52322">9630 8590 13362,'-10'-6'-11,"2"1"11,8 5 409,0 0-415,-15 0-173,5 0 179,-13 4 0,15-3 0,1 3 0</inkml:trace>
  <inkml:trace contextRef="#ctx0" brushRef="#br0" timeOffset="52809">10280 8919 14460,'2'47'52,"-1"1"0,2-2 1,2-1-20,3-13 1,1-1 13,0 0 1,0 0-37,6 25-11,-4-8 151,-5-8-39,-4-7-112,-4-4 370,-12-3-185,-9-2 700,-13-3-521,-6-6-39,-2-6-129,0-4-146,5-4-89,8-1 39,7 0-789,12-8-674,8-20-508,13-12 1971,-1 9 0,1 0 0,3-2 0,0 4 0</inkml:trace>
  <inkml:trace contextRef="#ctx0" brushRef="#br0" timeOffset="53049">9964 8921 15322,'40'-13'124,"1"0"1,-1 0 0,18-5 0,-3 3-92,-20 8 1,-2 2-34,0 1 0,0 2 0,23-2-50,-10 3 50,-14 1 0,-10 0 0,-10 0-857,-4 0-655,-4 0 1512,0 0 0,-1 0 0,-1 0 0</inkml:trace>
  <inkml:trace contextRef="#ctx0" brushRef="#br0" timeOffset="53882">11316 7715 13497,'7'-1'358,"-3"0"577,-4 1-828,-34-19-102,6 14 199,-1-5 1,-3 0 171,-16 10 94,0 5-111,1 1-12,9 4 84,9-3-431,10 1 67,10 0-156,5 7 89,4 10 0,5 15 0,4 19-627,-2-23 0,0 3 627,1 4 0,-1 4 2,-3 0 0,0 4 0,-1-1 9,-1-8 0,0 0 0,-1 1-11,1 10 0,-1 3 0,-1-4 0,1 10 0,-2-3 0,1-4 0,0 1 4,0-11 0,0 2 0,0-3-4,1 4 0,0-1-130,2 5 1,1-4 168,5 0-39,7-18 0,1-8 190,7-13-156,3-3 195,5-5 1000,4-1-1224,2-1-61,1-4 56,0-1 296,-2-2-302,-3 1-240,-1 1 128,-1 3-879,-1-3-431,3-5 1428,8-15 0,-19 12 0,0-7 0</inkml:trace>
  <inkml:trace contextRef="#ctx0" brushRef="#br0" timeOffset="54158">11633 8130 16758,'37'39'49,"0"1"0,0-1 1,-2-2-1,0 0 0,-3-4-49,-1 0 0,-2-2-233,-1-1 1,0-1 206,-4-3 1,-1-1-87,15 18-319,-9-11-1412,-9-11 1898,-5-9 0,-9-9 0,-2-2 0</inkml:trace>
  <inkml:trace contextRef="#ctx0" brushRef="#br0" timeOffset="54372">12105 8204 12965,'4'0'627,"-1"0"56,-3 0-56,-47 78-1844,17-29 1400,8-13 0,-4 5 0,3-3-38,1-6 1,1-2 241,0 0 1,1-2-108,-17 22 110,7-9-390,7-12-548,10-10-803,7-11 1135,10-5 216,22-25 0,-14 16 0,13-16 0</inkml:trace>
  <inkml:trace contextRef="#ctx0" brushRef="#br0" timeOffset="54942">12270 7690 14527,'56'-15'16,"0"0"1,-5 2 0,-4 1-17,5 5 0,-10 3 704,-12 3-660,-13 3 194,-8 10-238,-6 10 186,-3 16-46,-2 12-135,-1 12-103,1-25 0,1 2 266,-1 11 0,1 2-509,3-8 1,1 1-1,2 2 395,0 6 0,2 1 1,0 1 6,2 2 1,1 0-1,1-1-44,0-3 0,1-2 0,0-1-237,3 9 0,0-3 220,-3-12 0,1-3 28,-2-8 0,-1-2-28,9 28 159,-1-4-159,-3-8 106,-7-11 791,-6-14-796,-17-11-101,-42-7 50,-1-10 494,14 1 0,-1-3-544,11-3 0,1-1-34,1-2 1,2 0 33,-24-14-26,13 1-1167,15 6-813,19 2-1456,20 5 3462,17 1 0,-9 7 0,-1 2 0</inkml:trace>
  <inkml:trace contextRef="#ctx0" brushRef="#br0" timeOffset="55299">13224 8673 15631,'0'-5'252,"0"1"-252,0 4 0,5 72-1232,4-25 1232,-3 5 0,4 4 123,3-8 0,2-3 154,-4-11 1,0 0-236,3 11 0,0-2 131,0 9-38,-2-4 307,-6-11-151,-3-8 133,-2-9-390,-6-6 178,-7-5-212,-8-3-72,-10-4-169,-5-2 321,-5-10-595,-2-6-639,-1-19-5016,7-2 6170,6-6 0,15 19 0,7 8 0</inkml:trace>
  <inkml:trace contextRef="#ctx0" brushRef="#br0" timeOffset="55497">13034 8555 15535,'56'-1'-10,"1"0"1,-4-1 0,-3 2-526,-13 2 0,-2 2 444,7 2 0,-2 1 0,4 2 0,-1 2 1</inkml:trace>
  <inkml:trace contextRef="#ctx0" brushRef="#br0" timeOffset="55815">13667 8778 15093,'1'47'263,"1"1"0,0-3 1,2-4-219,7 7-45,3-7 0,1-12-34,1-10-128,0-11-80,3-4-766,6-34 1008,-6-5 0,-2-2 0,3-10 0,-9 15 0,0 1 0</inkml:trace>
  <inkml:trace contextRef="#ctx0" brushRef="#br0" timeOffset="56065">13772 8317 14706,'4'-1'1530,"0"0"-125,-3 1-1287,-11 0-118,-5-1-51,-10-3-458,-2 1-1485,0-1 1994,0 2 0,14 2 0,1 0 0</inkml:trace>
  <inkml:trace contextRef="#ctx0" brushRef="#br0" timeOffset="62670">971 10943 11732,'8'0'325,"-2"0"-252,-6 0 39,70 5 611,-29 1-1221,9-1 0,1 1 509,5 8-11,0 2 194,-2 3-182,-6 3 228,-9 3 52,-8 9 212,-10 10-331,-4 14-360,-12-23 1,-1 1 264,0 3 1,-1 1-76,-1 1 0,-1 2 69,0 12 1,1 1-73,-2-17 0,0-1-8,0 9 0,1-3-207,-1 2 215,-3-6 707,-2-7-656,-5-3 97,-1-5-148,-5-2 667,-12 2-667,0-9-124,-16-1 124,2-12-117,-4-1 117,-4-2 337,4-3-337,4-1-34,8-5 40,3-5-6,15-1 56,3-7-95,12-7 39,7-7 0,5-10-45,8-3 39,3 2 6,-2 6 34,1 6-45,-10 15 11,0 5 0,-7 13-73,2 0 39,4-1 34,6 0 0,6-4 51,8-1-57,5-4-470,22-9-342,-13 1 818,-10 4 0,-4 0 0,-6 2 0,0-2 0</inkml:trace>
  <inkml:trace contextRef="#ctx0" brushRef="#br0" timeOffset="63012">2036 10890 12921,'-24'55'41,"0"0"0,2-4 0,11-4-41,29 8 0,2-3-51,0 0-10,-2-3 27,-2-3-61,-4-2 107,-3-2-628,-5-4-585,-2-2 1201,-9-1 0,6-16 0,-6-3 0</inkml:trace>
  <inkml:trace contextRef="#ctx0" brushRef="#br0" timeOffset="63237">1834 11365 13463,'-4'-4'330,"1"1"460,3 3-734,51-14 174,-14 4-230,4-2 0,1 0-753,12-4 753,0-1-17,-7 2 194,-6 4-323,-8 3-811,-5 4 957,-6 2 0,-10 2 0,-4 0 0</inkml:trace>
  <inkml:trace contextRef="#ctx0" brushRef="#br0" timeOffset="63753">867 12920 14605,'28'-6'572,"12"1"-511,-8 2 1,4 1-963,11-1 0,4 0 1042,-9-1 1,2 0 0,2 0-19,6 0 0,1 0 1,4-2-38,1 0 1,5-1 0,0-1 0,-4 1-78,-2 1 0,-3 0 1,2-1-8,-7 1 1,3 0 0,-2-1 0,-7 1 14,1 0 0,-5 1 55,-5 0 1,-2 0 595,25-2-651,-3 1 50,-14 3 0,1 0-67,16-2 210,-21 3 0,-2 0-98,5-1-112,-16 2-191,-3-1 542,-15-1-351,-14-7 0,6 4 0,-8-2 0</inkml:trace>
  <inkml:trace contextRef="#ctx0" brushRef="#br0" timeOffset="64535">960 13697 14297,'36'-19'13,"0"1"0,-1 1 1,-1 5 75,20 11 68,1 10-151,-2 8 178,-8 13 130,-9 11-1106,-11 5 1016,-13 7-100,-7 2 85,-12-1-119,-5-7-90,-6-10 173,0-11-179,5-11-689,6-10-217,4-10-304,16-36-2570,6-15 3784,-3 11 1,0 1 0,4-5 0,-4 9 0</inkml:trace>
  <inkml:trace contextRef="#ctx0" brushRef="#br0" timeOffset="64720">1580 13403 13821,'-40'44'375,"0"0"0,3-1 1,5 0-152,15-9 0,4-1-753,3-1 1,2 0 528,-3 24 429,17-13-468,16-11-68,18-11-157,18-11-261,-25-6 0,3-3-105,7-5 0,2-3 630,14-6 0,-3-1 0,-23 6 0,-2-1 0,4-3 0,-1 0 0</inkml:trace>
  <inkml:trace contextRef="#ctx0" brushRef="#br0" timeOffset="64970">2065 13732 12903,'9'2'549,"-2"0"-370,4 53 146,-5-26-236,1 7 1,0 0-23,-1-8-67,1-6 0,1-8-252,4-5-28,4-5-123,11-15 403,14-33 0,-16 22 0,3-18 0</inkml:trace>
  <inkml:trace contextRef="#ctx0" brushRef="#br0" timeOffset="65202">2141 13456 14897,'-30'0'-28,"7"0"16,23 0-4575,0 0 3063,7 0 1524,3 0 0,-1 0 0,0 0 0</inkml:trace>
  <inkml:trace contextRef="#ctx0" brushRef="#br0" timeOffset="65543">2743 13528 15037,'-11'42'50,"0"0"0,4-3 1,7-4-51,25 0 22,8 1-22,-1 1 28,-3 0 28,-5-1 157,-10 0-213,-6-1 124,-6-1 413,-13 0-184,-6-3 280,-13-2-347,-5-6-163,-1-5 224,1-9-347,4-3-157,6-5-453,8-1-913,7-13-96,6-25 1619,6-5 0,1-3 0,-1-6 0,0 19 0,1-1 0</inkml:trace>
  <inkml:trace contextRef="#ctx0" brushRef="#br0" timeOffset="65761">2576 13695 17300,'-16'2'67,"17"0"-67,44-3 0,7-1 39,2-1-45,-5 0 6,-9 1 0,-10 0 0,-11 1 0,-9 1-705,-6-2 705,-16-6 0,9 3 0,-10-3 0</inkml:trace>
  <inkml:trace contextRef="#ctx0" brushRef="#br0" timeOffset="66453">3699 12364 18212,'53'0'121,"1"0"1,1 0-1,-2-1-121,-5-1 0,0 0-832,1-1 0,1 0 787,-1-2 1,-1-1-189,-3 1 1,0 0-746,-3-1 1,-1 0-3356,-6 1 0,-3 0 4333,16-3 0,-22 4 0,-16 3 0</inkml:trace>
  <inkml:trace contextRef="#ctx0" brushRef="#br0" timeOffset="66628">3986 12871 18212,'52'-7'52,"0"0"1,0-1-1,-3 0-52,-10 0 0,-1 0-1541,2-2 0,1 0 790,3-1 1,1-1 750,8-3 0,-2 0 0,6-1 0,1-2 0</inkml:trace>
  <inkml:trace contextRef="#ctx0" brushRef="#br0" timeOffset="68896">5791 11913 14325,'3'-1'521,"0"0"269,-3 1-610,-10 30-180,0 9 0,-1-2 0,0 4-582,2 1 0,0 1 601,-1 4 1,0 2-20,1 0 0,1 0 14,1-2 0,0 0 31,0-7 0,1-2 151,-4 24 73,4-20-202,2-17-202,2-14-83,1-7 44,1-4 169,3-9 860,4-12-995,4-31 140,-4 13 0,0-5-1120,0-16 0,-2-3 1105,-1 17 0,-1 0 0,0-1-17,0 0 0,-1 0 1,0 1-253,1-13 0,-1 3 284,2 12 0,0 2 0,0 7 0,1 2-17,8-22-86,2 2 103,1 11-45,-2 10-140,2 16 185,0 9 286,23 54 191,-5 1 14,-7 1 0,-1 4-472,-5-6 1,-2-1 83,0 1 1,-1 0-65,-1 1 1,0-2 71,-4-8 1,0-1-112,-2-2 0,0-2 61,4 20 142,-5-11-203,-5-7-51,-3 1-570,-2-11 1139,-2-2-1873,-5-16-120,-4-4-513,-9-3 207,-7-7 258,-6-5 2519,3-1 1,-1-1 594,-16-4-782,16 6 1,1 1 333,-5 3-180,9 1-862,11 3-23,7 0-28,10-1 51,14-3 90,39-11-147,2 1-374,-14 5 1,1 1 189,-10 3 0,0 1-524,4 2 1,2 0 663,8 2 0,-1 2 0,5 0 0,2 2 0</inkml:trace>
  <inkml:trace contextRef="#ctx0" brushRef="#br0" timeOffset="69821">6882 12584 13670,'-5'43'280,"-1"1"0,1-3 0,1-4-229,7 6 296,6 2-190,5 1-85,5 1 158,0 0-118,-3-3-5,-4-3 100,-6-6-207,-3-4 364,-8-4-274,-6-5 67,-10-6 134,-5-5-246,-4-6-90,1-3-84,0-9-992,3-10-575,3-32-58,13 19 1,2-2 1753,0-10 0,2 1 0,-1-4 0,3 10 0</inkml:trace>
  <inkml:trace contextRef="#ctx0" brushRef="#br0" timeOffset="69978">6455 12584 14813,'59'-5'-131,"1"1"0,-1-1 1,-1-1-288,-1 1 1,-2 0-3483,0-1 0,0 1 3900,6 1 0,-4 0 0,4 0 0,-19 1 0</inkml:trace>
  <inkml:trace contextRef="#ctx0" brushRef="#br0" timeOffset="70218">7495 12417 13637,'0'-6'593,"0"1"-458,-7 68 425,3-24 0,0 3-496,-1 11 1,1 1-105,0-5 0,1-5 51,3 4-11,9-15 110,4-12-396,13-11-96,15-23-1040,2-17 1375,-16 2 1,-3 0-1,3-6 1,-8 2 0</inkml:trace>
  <inkml:trace contextRef="#ctx0" brushRef="#br0" timeOffset="70461">7497 12195 14801,'16'8'17,"-1"0"-11,-3 0 111,-3-3-111,-5-2 95,-2-2-241,-11-1-403,-4 0 543,-13 0 0,11 0 0,0 0 0</inkml:trace>
  <inkml:trace contextRef="#ctx0" brushRef="#br0" timeOffset="76981">1609 13285 13547,'-23'-2'560,"5"1"-414,17-1-18,0 1 197,1 0-336,13 0-135,0 0 146,14-1 12,-2 0 94,2-2-156,1 0 50,-2 0 0,-3 0-40,-5 1 40,-5 1 0,-4 1 96,-5 1-63,-2 0-33,-2 0-11,4 0-51,0 0 62,7 0 0,3 0 40,1 0-18,2 0-22,-2 0 0,-1 0 0,-3 1 0,-2 2 0,-2 0 50,-1 4-38,-2 4 744,1 9-633,3 10-72,2 12-51,3 6 17,1 6-68,0 0 51,1 2-372,1 3 568,0 0-196,-6-28 0,0 2 0,4 9 0,0 1 8,-2-12 1,-1 0-9,2 7 0,0-2-81,2 4 81,-4-7 72,-3-6-72,-4-6 0,-1-2 0,-2-5 454,-1-2-449,0 1 91,0 0-57,-2 1 274,-4-1-77,-4 1 27,-4-2 22,-2-2-178,0-3 167,-1-3-235,2-2 62,-8-2-101,5 0-11,-5 0-45,8 0-448,0 0-398,1 0 902,-2 0 0,7 0 0,1 0 0</inkml:trace>
  <inkml:trace contextRef="#ctx0" brushRef="#br0" timeOffset="77858">798 13336 12046,'1'-9'801,"0"2"-543,-1 7 1018,0 0-895,-3 0-330,-3 0-51,-6 5 168,-5 4 5,-5 8 287,-5 3-62,-14 9-169,10-9-229,-6 3 146,17-13-146,6-3 67,5 0-134,3-1 67,0 5 0,2 4-56,-3 8 17,2 7 39,0 7 0,3 5 39,0 4-39,2 4 0,0 2 0,1 4-552,5-1 502,4 3 50,8-3 0,3 0 11,3-1 6,2 2-17,-13-27 0,0 1 0,1-1 0,-1 1-17,-1 1 0,0-1 23,11 29-6,-4-2-185,-4-4 218,-2-3-33,-4-5 6,-2-3-6,0-4 28,-4-4 90,0-3-118,-2-6 535,-1-3-445,2-5 105,1-9-195,1-3 286,4-5-281,3 0 74,6 0-79,3 0 89,5-2-38,0 0-51,3-3-112,-1 0-241,0 1-442,-1 0-617,3-1 1412,10-1 0,-18 2 0,3-1 0</inkml:trace>
  <inkml:trace contextRef="#ctx0" brushRef="#br0" timeOffset="80802">3206 15537 14902,'-35'-4'370,"18"2"-135,42-2-167,18 2 5,14-1-442,-24 0 1,2 1 368,4-1 0,1 0-11,2-1 0,-1-1-15,2 0 1,-1 0-180,-1-2 1,-1 1-107,-2-1 0,-2 1-803,26-7 1114,-9 0 0,-28 6 0,-6 0 0</inkml:trace>
  <inkml:trace contextRef="#ctx0" brushRef="#br0" timeOffset="81143">3690 14988 15451,'32'0'656,"8"1"-617,18 5-17,-27-3 1,1 2-23,1 1 0,-2 1 0,28 8 75,-28-3 1,-2 2 47,6 15 292,-4 24-1266,-26 5 868,-7-19 0,-4 3-342,-2 2 1,-3 0 324,-3 1 0,-2-1-9,-4 3 1,0-1-127,0-7 1,0-1-423,4-4 1,1-2 556,-5 15 0,12-25 0,6-9 0</inkml:trace>
  <inkml:trace contextRef="#ctx0" brushRef="#br0" timeOffset="81853">4969 14678 16045,'-5'0'263,"1"0"34,4 0 73,36 75-1580,-18-47 1,1 2 1251,4 10 1,4 7 0,-1-4-43,10 6 0,1-1 33,-11-14 1,0 1 0,0-1 29,1 0 1,0-1 0,0 0-64,12 14 0,-1 0 44,-2-5 1,-1-1-45,-3-5 0,-1-1 87,-3-4 0,-1-2-87,-3-5 0,-2-2 0,17 14 537,-9-11-565,-5-9 28,-8-6-56,-1-6 1278,-6-3-1228,0-5 588,-1-12-582,-2-21 47,-3 2 1,-2-4-864,0-18 1,-1-4 815,0 11 0,0-1 0,-2-2-738,0-4 0,-2-2 0,0 1 736,1 3 0,0 1 0,0 2-2,-2 7 0,0 2 1,1 2-175,-1-8 1,0 4 177,-2-14 0,2 14 28,-1 11 1146,-1 2-1174,-1 10 2522,1 4-2455,0 10 790,1 3-823,1 4-23,2 1 168,-4 0-134,1 0-45,-17 0 62,-3 4-34,-21 8-28,16-1 0,0 2-421,-6 3 1,0 2 490,-9 4 0,-1 2-65,-1 1 1,0 1 162,2 0 1,1 0-127,1 0 0,1 0-37,9-5 1,2 0-17,-19 11-1900,25-12-822,30-16 2733,20-19 0,5-6 0,0 7 0,20-22 0</inkml:trace>
  <inkml:trace contextRef="#ctx0" brushRef="#br0" timeOffset="83147">6751 14854 12275,'6'0'309,"-1"0"94,-5 0-313,8-42 50,-6 18 375,2-34-246,-14 30 72,-7 5 107,-7 3-358,-3 7 616,-3 4-560,1 6-23,1 1 123,3 2 68,4 1 134,5 5-431,6 8 100,6 15-22,2 16-95,9 17-356,-3-24 0,2 1 328,3 4 0,0-1 33,1 0 1,0 0-6,0-1 0,-1-1 0,0-3 0,-2-1-101,0-1 0,-1-1-44,2 29 128,-2-7-493,-3-8 18,-2-11-416,0-12-391,-1-10-500,0-8-1421,0-9 3220,0-7 0,0 3 0,0-3 0</inkml:trace>
  <inkml:trace contextRef="#ctx0" brushRef="#br0" timeOffset="83399">6513 15280 12976,'-9'-7'1568,"2"2"-1260,7 5-258,0 0-33,-3-9-17,13 4 302,5-11-296,18 7 240,8-2-190,3 1 175,2 2 172,-4 0-347,-8 3-56,-7 1 179,-10 1 258,-6 1-437,-7 1-353,-2-2-835,-2-8 1188,0-13 0,0 8 0,0-3 0</inkml:trace>
  <inkml:trace contextRef="#ctx0" brushRef="#br0" timeOffset="84065">7413 15222 18436,'44'3'130,"1"0"1,0 0-1,20 2 1,-4-1-131,-16 1 0,-2 0-660,1-1 1,0 1 591,-2 0 1,0-1-31,-3 0 0,-1 0-636,-3 0 0,-3 0-1271,24 2 145,-23 2 1860,-21 1 0,-11-3 0,-7 0 0</inkml:trace>
  <inkml:trace contextRef="#ctx0" brushRef="#br0" timeOffset="84257">7649 15523 17462,'52'-8'67,"0"0"0,-2 1 1,-2 0-12,-12 2 0,-2 0-37,-2 0 1,0 1-656,24-1 636,-12 2 168,-8 2-790,-10 1-566,-5 0 1188,-5 0 0,-8 0 0,-3 0 0</inkml:trace>
  <inkml:trace contextRef="#ctx0" brushRef="#br0" timeOffset="85340">5998 15685 13866,'-4'0'448,"1"0"970,3 0-1082,69 60-2860,-21-20 2591,-14-11 0,5 3 1,-2-2-68,0-3 0,-1-3 203,0 0 1,0-1-182,-3-2 1,-1-1 24,-2-2 1,-3-1-20,20 10 547,-12-4-575,-10-6 33,-9-4 23,-7-4 1349,-4-4-1405,-4-3-956,0-1-1301,-1-13-4921,-4-6 7178,-1-18 0,0 16 0,1 0 0</inkml:trace>
  <inkml:trace contextRef="#ctx0" brushRef="#br0" timeOffset="85665">6528 15701 14891,'-42'43'526,"0"1"1,1-2 0,7-1-85,5 13-1272,14-25 1,1 1 857,-1 1 0,1 1 134,1-1 1,-1 0 133,1 1 1,-1-1-39,-10 25 179,3-7-432,4-12 501,4-11-242,4-10-152,3-7-79,2-5 1070,3-3-2135,0-1-719,1-7 1751,4-18 0,-3 13 0,3-11 0</inkml:trace>
  <inkml:trace contextRef="#ctx0" brushRef="#br0" timeOffset="87434">9434 14750 13698,'2'-9'863,"0"2"-679,-2 7 348,-38 79-1744,25-43 1,-2 2 1276,-4 8 1,-2 6-1,2-3 243,-1 12 0,3-2-252,1-2 0,1-2 3,3-7 0,0-1-59,3-3 0,0-2 215,1-4 1,1-1-236,2-3 1,0-1 19,-3 20 256,5-18-441,2-18-269,1-10 454,3-17-140,5-26-93,-2 0 1,0-5-119,1-12 1,0-3 305,-2 12 0,-1-1 0,1 1-31,0-19 1,0 1 145,-2 12 1,1 1-71,1-6 0,0 4-5,2-8 41,-2 25 1,1 2-21,3 3-4,1 12-7,1 6 818,3 6 1358,4 3-1683,4 12 207,6 8-347,2 17 359,3 12-1072,-18-19 1,0 1 388,1 4 0,-2 1 117,0 2 0,-1-1-366,-1 2 0,0-1 215,1 0 0,-1 0 0,-1-2 0,1-2-31,0-1 0,1-1-81,11 21-353,1-9-700,-2-8 336,-1-9-543,-6-6 1300,-4-11-869,-13-4 1062,-32-27 1,19 17 0,-20-17 0</inkml:trace>
  <inkml:trace contextRef="#ctx0" brushRef="#br0" timeOffset="87599">9253 15324 14589,'39'-36'54,"1"0"0,-3 3 0,1 7-65,15 14-96,3 2-2168,5-1 2275,-24 2 0,-2 0 0,5-2 0,1-2 0</inkml:trace>
  <inkml:trace contextRef="#ctx0" brushRef="#br0" timeOffset="87882">9935 14160 15265,'-5'61'595,"0"0"1,2-2 0,0-3-465,2-16 1,0-2-261,1-1 1,0 0 128,0-2 0,0-2 0,5 25 0,0-8 245,5-12-251,-2-8 16,0-11-687,-4-7-187,1-7-1237,-4-10-5150,0-12 7251,-1-14 0,0 12 0,0-2 0</inkml:trace>
  <inkml:trace contextRef="#ctx0" brushRef="#br0" timeOffset="88156">9623 14255 16398,'62'-8'151,"0"1"0,-5 0 1,-2 1-141,-8 4 0,-4 0 34,18 0-45,-25 1 0,-3 1 28,-3 0 383,-11 0 312,-7 0-288,-7 0-277,-3 0-369,-2 0 211,13-4 0,-9 3 0,10-3 0</inkml:trace>
  <inkml:trace contextRef="#ctx0" brushRef="#br0" timeOffset="91241">11673 14118 15827,'1'48'180,"0"0"1,1 0 0,-1 0 0,1 7 0,2 0 0,0 2-1,0 1-1309,0-6 0,1 1 0,0 1 0,0 0 0,1 1 1170,0 2 1,1 0-1,0 1 1,0-1-1,1 0-17,-1-2 1,1 0 0,-1-1 0,1 0 0,0-1-23,1 10 1,1-1 0,-1-2 0,1 0 76,-2-7 1,1 0 0,-1-2 0,0 0-120,0-3 1,0 0 0,-1-2 0,0 0 57,2 12 1,-1-2 0,0-1 38,-1-2 1,1-2 0,-1-1-56,-1-5 0,-1 0 0,1-2 107,2 15 0,0-2 245,-2-11 0,0-2-315,-1-6 0,0-1-22,1 25-17,0-4-74,-2-4 68,-1-9-196,0-13 2482,-3-14-3344,1-10 1264,-1-22-5033,0-11 4983,-4-24 1,3 21 0,-3 0 0</inkml:trace>
  <inkml:trace contextRef="#ctx0" brushRef="#br0" timeOffset="92298">13384 14919 14605,'-5'-5'857,"1"1"-846,4 4 483,-9 72 161,4-13-1300,1-20 1,-1 6 0,1-3 731,1 6 0,1-3-87,-1 2 0,0-2 80,2-4 0,0-1-94,0-3 0,0-2 14,1 23-583,4-10-291,2-13-302,4-10-465,-1-12 369,-3-16-2144,-11-16 3416,-10-18 0,4 13 0,-2 1 0</inkml:trace>
  <inkml:trace contextRef="#ctx0" brushRef="#br0" timeOffset="92414">13175 15442 15389,'33'-15'11,"1"1"0,1-1 1,3 2-359,9 3 0,4 2 112,-7 1 1,3 0 0,-5 1 0,-4 0-1,-2 0 1,4 2 0,0-1 0</inkml:trace>
  <inkml:trace contextRef="#ctx0" brushRef="#br0" timeOffset="92765">13798 15810 12234,'17'-54'-27,"0"0"1,-2 4 0,-5 4 88,-23-11 380,-7 9 169,-10 10 63,-3 12 289,5 7-507,6 7-332,10 1-58,5 2-44,11-4 179,13-3-201,12-5-11,15-1-134,7 4 105,3 8 40,-2 7 0,-4 17 68,-8 9-29,-9 18-358,-8 11 319,-7 8-39,-6 2 61,-5-4-83,-1-8-242,1-12-571,1-13-95,5-12-3824,1-8 4793,0-11 0,-5 4 0,-3-4 0</inkml:trace>
  <inkml:trace contextRef="#ctx0" brushRef="#br0" timeOffset="93667">11996 15282 12040,'-6'-8'684,"1"2"-662,5 6 320,0 0-236,9 1 325,4 10-100,12 8 27,6 14 180,5 12-764,-15-18 1,0 1 323,1 3 0,0 1-76,2 2 1,1 0 55,0 1 1,-1 1-68,2-2 0,0 0-11,-1-1 0,1-1 0,-1-4 0,0-1-23,-2-4 1,0-1 45,18 11-23,-7-11 0,-9-8 56,-5-8-90,-6-4 34,-5-8 0,-2-13-89,-2-20 89,-3-21-404,-1 22 1,0-1 403,-1-4 0,1-1 45,0 0 0,0 0-285,0 3 1,0 0 239,1 5 0,-1 2 0,0-25 7,0 12 33,-1 11-40,-3 9 689,-3 6 923,-2 8-1176,-2 5 156,0 5-508,1 2-27,-2 1 38,1 0 6,-2 0-101,-2 0 0,-5 6 6,-7 3-6,-7 10-56,-10 4 50,-10 5-293,22-12 1,-1-1 314,-3 1 1,-1-1-17,-1 0 0,0-1-204,1-2 0,2-1-816,-21 1-2178,18-5 3198,20-17 0,11 8 0,6-7 0</inkml:trace>
  <inkml:trace contextRef="#ctx0" brushRef="#br0" timeOffset="95625">14469 15187 15051,'-15'54'519,"-1"0"0,3-2 0,3-2-497,6-11 1,3-2-23,0 0 0,2-2 0,4-2 0,2-1-140,13 21-173,16-11-415,8-11-443,7-11-493,8-12 1338,-20-18 1,-2-2 0,5 4-1,2-18 1</inkml:trace>
  <inkml:trace contextRef="#ctx0" brushRef="#br0" timeOffset="96032">15120 15127 14337,'-14'42'324,"-1"0"1,1 1 0,-6 17 0,1-3-322,4-19 0,1-3-639,2-2 0,-1 0 636,-7 18 432,7-14-612,6-18 276,4-9-337,3-9 162,6-18 74,8-21-317,-4 9 0,1-3 182,3-10 1,0-1 113,1-1 1,-1 0 25,-1 3 0,-2 2-75,1 3 0,-1 2 81,4-11 61,-3 15 185,-4 17 28,-1 9 79,2 6 895,5 12-851,4 12 101,6 21-501,-10-18 0,1 2-132,1 4 1,0 1 128,1 0 0,1 0 6,0-1 0,0-1-9,-2-2 0,1-2 3,14 20-403,-4-12-236,-5-12-1086,-9-13 157,-4-5 1568,-8-8 0,-1 0 0,0 0 0</inkml:trace>
  <inkml:trace contextRef="#ctx0" brushRef="#br0" timeOffset="96199">15111 15465 15401,'51'-26'-952,"2"3"296,1 19-1038,0 1-322,2 3 2016,6-1 0,-28 1 0,-2-1 0</inkml:trace>
  <inkml:trace contextRef="#ctx0" brushRef="#br0" timeOffset="96390">15498 15106 16622,'52'14'82,"0"0"0,-1 1 0,-4-1-149,-12-2 0,-2 0-281,1 1 1,-1 0-17,0-2 0,-1 1-594,25 10-1095,-6-7 2053,-5-4 0,-22-7 0,-4-3 0</inkml:trace>
  <inkml:trace contextRef="#ctx0" brushRef="#br0" timeOffset="96597">16093 15152 17087,'-27'30'-51,"0"-1"1,0 0 0,3 1 30,6-2 0,3-1-583,-15 25 289,5-8 41,8-13-870,7-13-549,6-10 908,3-7-706,15-29 1490,1-4 0,0-2 0,6-8 0,6-14 0</inkml:trace>
  <inkml:trace contextRef="#ctx0" brushRef="#br0" timeOffset="96848">16131 14773 11581,'4'-12'1613,"-1"3"-353,-3 9 337,0 0-953,37 74-1807,-16-21 1273,-5-17 0,3 6 0,-3-3 61,-3 1 0,-1-2-146,0 0 0,-1 0 136,-1-1 1,-1-1-137,-1-2 0,-1-1 14,4 23-39,-5-10 34,-2-13-85,-1-11 46,-3-10-886,1-6 360,0-4 531,2-2 0,-1 0 0,1 0 0</inkml:trace>
  <inkml:trace contextRef="#ctx0" brushRef="#br0" timeOffset="97048">16762 15046 16229,'57'-6'328,"1"1"1,-3 0 0,-5 1-329,-16 3 0,-3 1 50,1 2 1,1 0-118,28 8 67,-2 5-941,-6 6-253,-10 6 1194,-8 11 0,-18-17 0,-7 3 0</inkml:trace>
  <inkml:trace contextRef="#ctx0" brushRef="#br0" timeOffset="97222">16949 15405 17848,'-6'6'404,"1"-1"-460,5-5 112,65 4 11,-16-3-1671,3 2 1,3-1 1440,-17-2 1,-2 0-180,0 0 1,0 0-186,-3 0 1,0 0-1412,25 0-3288,-9 0 5226,-12 0 0,-18 0 0,-9 0 0</inkml:trace>
  <inkml:trace contextRef="#ctx0" brushRef="#br0" timeOffset="97691">18346 14889 17569,'-14'50'-7,"0"1"0,0 0 1,0-1-1,0-1 1,0-2 20,-3 12 0,1-4-887,1-7 1,0-2 872,3-3 0,0-3-67,-5 20 604,4-12-1332,5-13 505,5-19 251,4-14-477,11-33 216,-2 1 1,1-5-915,5-13 0,1-5 904,-5 13 0,0-1 0,0 0 273,5-18 1,-2 1 208,-1 11 1,-2 3-173,-2 6 0,0 3 437,5-14-73,-5 15 157,-2 12 33,-3 13-403,0 7 2547,4 5-2188,3 13 44,4 10 1,1 5-516,-4-2 0,1 3-27,7 14 0,0 2-12,-7-10 0,0-1 50,-1 0 0,1-2-33,-3-3 0,0-1-17,8 20-258,-6-12-660,-2-11-903,-6-10 1821,-17-7 0,8-6 0,-11-3 0</inkml:trace>
  <inkml:trace contextRef="#ctx0" brushRef="#br0" timeOffset="97848">18157 15405 17333,'57'-4'43,"1"1"0,-3-1 0,-3 0-424,-14-1 0,-3 1-566,-1-2 1,0 0-158,-1-1 1,0-1 1103,0-3 0,-2-1 0,3 1 0,-5-4 0</inkml:trace>
  <inkml:trace contextRef="#ctx0" brushRef="#br0" timeOffset="98107">18950 14567 17048,'-2'60'218,"0"0"0,1-1 1,0-3-175,0-13 1,1-2-284,0-2 0,0-1 239,0-3 0,0-2-16,0 20-74,1-13-459,-1-12-700,1-13-475,-1-16-3625,-2-17 5349,-6-17 0,4 11 0,-4 2 0</inkml:trace>
  <inkml:trace contextRef="#ctx0" brushRef="#br0" timeOffset="98347">18722 14706 16264,'33'-10'289,"1"0"0,24-3 1,1 2-290,-27 6 0,0 2-3,20-4 0,-4 1-3,-9 3 6,-11 0 0,-10 2 6,-7 1 44,-6 0-50,-4 0-1327,-1 0 1327,0-4 0,0 3 0,0-3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9/30/2024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9/30/2024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9/30/2024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9/30/2024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9/30/2024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9/30/2024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9/30/2024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9/30/2024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9/30/2024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9/30/2024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8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customXml" Target="../ink/ink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err="1">
                <a:latin typeface="+mj-lt"/>
                <a:ea typeface="+mj-ea"/>
                <a:cs typeface="+mj-cs"/>
              </a:rPr>
              <a:t>Vết</a:t>
            </a:r>
            <a:r>
              <a:rPr lang="en-US" sz="3200">
                <a:latin typeface="+mj-lt"/>
                <a:ea typeface="+mj-ea"/>
                <a:cs typeface="+mj-cs"/>
              </a:rPr>
              <a:t> </a:t>
            </a:r>
            <a:r>
              <a:rPr lang="en-US" sz="3200" kern="1200">
                <a:latin typeface="+mj-lt"/>
                <a:ea typeface="+mj-ea"/>
                <a:cs typeface="+mj-cs"/>
              </a:rPr>
              <a:t>(trace)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của</a:t>
            </a:r>
            <a:r>
              <a:rPr lang="en-US" sz="3200">
                <a:latin typeface="+mj-lt"/>
                <a:ea typeface="+mj-ea"/>
                <a:cs typeface="+mj-cs"/>
              </a:rPr>
              <a:t> ma </a:t>
            </a:r>
            <a:r>
              <a:rPr lang="en-US" sz="3200" err="1">
                <a:latin typeface="+mj-lt"/>
                <a:ea typeface="+mj-ea"/>
                <a:cs typeface="+mj-cs"/>
              </a:rPr>
              <a:t>trận</a:t>
            </a:r>
            <a:endParaRPr lang="en-US" sz="3200" kern="1200"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2C9729E-B7D7-3BC5-D968-63603119601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38736" y="1629788"/>
                <a:ext cx="11514528" cy="4909124"/>
              </a:xfrm>
            </p:spPr>
            <p:txBody>
              <a:bodyPr/>
              <a:lstStyle/>
              <a:p>
                <a:pPr>
                  <a:buFontTx/>
                  <a:buChar char="-"/>
                </a:pPr>
                <a:r>
                  <a:rPr lang="en-VN"/>
                  <a:t>trace của ma trận X là tổng các phần tử trên đường chéo chính của X.</a:t>
                </a:r>
              </a:p>
              <a:p>
                <a:pPr>
                  <a:buFontTx/>
                  <a:buChar char="-"/>
                </a:pPr>
                <a:r>
                  <a:rPr lang="en-VN"/>
                  <a:t>trace(X) = trace(X.T)</a:t>
                </a:r>
              </a:p>
              <a:p>
                <a:pPr>
                  <a:buFontTx/>
                  <a:buChar char="-"/>
                </a:pPr>
                <a:r>
                  <a:rPr lang="en-US"/>
                  <a:t>t</a:t>
                </a:r>
                <a:r>
                  <a:rPr lang="en-VN"/>
                  <a:t>race(A+B) = trace(A) + trace(B)</a:t>
                </a:r>
              </a:p>
              <a:p>
                <a:pPr>
                  <a:buFontTx/>
                  <a:buChar char="-"/>
                </a:pPr>
                <a:r>
                  <a:rPr lang="en-US"/>
                  <a:t>t</a:t>
                </a:r>
                <a:r>
                  <a:rPr lang="en-VN"/>
                  <a:t>race(A) bằng tổng các giá trị riêng của A</a:t>
                </a:r>
              </a:p>
              <a:p>
                <a:pPr>
                  <a:buFontTx/>
                  <a:buChar char="-"/>
                </a:pPr>
                <a:r>
                  <a:rPr lang="en-US"/>
                  <a:t>t</a:t>
                </a:r>
                <a:r>
                  <a:rPr lang="en-VN"/>
                  <a:t>race(AB) = trace(BA)</a:t>
                </a:r>
              </a:p>
              <a:p>
                <a:pPr marL="0" indent="0">
                  <a:buNone/>
                </a:pPr>
                <a:r>
                  <a:rPr lang="en-VN"/>
                  <a:t>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  <m:sup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vi-V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trace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AA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^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T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VN"/>
                  <a:t>. 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2C9729E-B7D7-3BC5-D968-636031196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38736" y="1629788"/>
                <a:ext cx="11514528" cy="4909124"/>
              </a:xfrm>
              <a:blipFill>
                <a:blip r:embed="rId2"/>
                <a:stretch>
                  <a:fillRect l="-1324" t="-3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7C846F-46C7-454A-BF92-5871D75DCC8E}"/>
                  </a:ext>
                </a:extLst>
              </p14:cNvPr>
              <p14:cNvContentPartPr/>
              <p14:nvPr/>
            </p14:nvContentPartPr>
            <p14:xfrm>
              <a:off x="1218600" y="1589760"/>
              <a:ext cx="9891720" cy="5143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7C846F-46C7-454A-BF92-5871D75DCC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9240" y="1580400"/>
                <a:ext cx="9910440" cy="516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5380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Đạo hàm của hàm trả về một số vô hướng (scalar)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Content Placeholder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41465033-EE6A-591A-D76F-C0F4323AC29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61" y="1413637"/>
            <a:ext cx="6153224" cy="213827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A83693-DC9B-2807-2C12-A0EA59AC9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1911"/>
            <a:ext cx="8490284" cy="33060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29F4EF-8CD2-3E8B-A80F-6ED758EB3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57" y="1413637"/>
            <a:ext cx="4953000" cy="44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BBD20E-0D1F-D52D-EE0D-72364F37CE9D}"/>
                  </a:ext>
                </a:extLst>
              </p14:cNvPr>
              <p14:cNvContentPartPr/>
              <p14:nvPr/>
            </p14:nvContentPartPr>
            <p14:xfrm>
              <a:off x="1586520" y="1286640"/>
              <a:ext cx="10268640" cy="4485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BBD20E-0D1F-D52D-EE0D-72364F37CE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7160" y="1277280"/>
                <a:ext cx="10287360" cy="450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4696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err="1">
                <a:latin typeface="+mj-lt"/>
                <a:ea typeface="+mj-ea"/>
                <a:cs typeface="+mj-cs"/>
              </a:rPr>
              <a:t>Đạo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hàm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của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hàm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trả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về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một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số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vô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hướng</a:t>
            </a:r>
            <a:r>
              <a:rPr lang="en-US" sz="3200" kern="1200">
                <a:latin typeface="+mj-lt"/>
                <a:ea typeface="+mj-ea"/>
                <a:cs typeface="+mj-cs"/>
              </a:rPr>
              <a:t> (scalar)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29C311EF-43FB-8BD0-165E-62414D1E1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975" y="1617693"/>
            <a:ext cx="7802522" cy="34886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7DB62C7-8CE5-15E8-CB02-9836C3EC1B8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38736" y="1640085"/>
                <a:ext cx="11514528" cy="490912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vi-VN"/>
                  <a:t>Ví dụ: Tính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trace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vi-VN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/>
                  <a:t>.</a:t>
                </a:r>
              </a:p>
            </p:txBody>
          </p:sp>
        </mc:Choice>
        <mc:Fallback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47DB62C7-8CE5-15E8-CB02-9836C3EC1B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38736" y="1640085"/>
                <a:ext cx="11514528" cy="4909124"/>
              </a:xfrm>
              <a:blipFill>
                <a:blip r:embed="rId3"/>
                <a:stretch>
                  <a:fillRect l="-1112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40A43AA-9C15-AA39-C606-69D2CC9209FE}"/>
                  </a:ext>
                </a:extLst>
              </p14:cNvPr>
              <p14:cNvContentPartPr/>
              <p14:nvPr/>
            </p14:nvContentPartPr>
            <p14:xfrm>
              <a:off x="188640" y="1588680"/>
              <a:ext cx="9056880" cy="4532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40A43AA-9C15-AA39-C606-69D2CC9209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280" y="1579320"/>
                <a:ext cx="9075600" cy="455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0224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err="1">
                <a:latin typeface="+mj-lt"/>
                <a:ea typeface="+mj-ea"/>
                <a:cs typeface="+mj-cs"/>
              </a:rPr>
              <a:t>Đạo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hàm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của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hàm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trả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về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một</a:t>
            </a:r>
            <a:r>
              <a:rPr lang="en-US" sz="3200" kern="1200">
                <a:latin typeface="+mj-lt"/>
                <a:ea typeface="+mj-ea"/>
                <a:cs typeface="+mj-cs"/>
              </a:rPr>
              <a:t> vector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8AF2A5-7A35-2DA6-4742-0F89F44B2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59" y="1406013"/>
            <a:ext cx="8238681" cy="2115337"/>
          </a:xfrm>
          <a:prstGeom prst="rect">
            <a:avLst/>
          </a:prstGeom>
        </p:spPr>
      </p:pic>
      <p:pic>
        <p:nvPicPr>
          <p:cNvPr id="9" name="Picture 8" descr="A white sheet with black text&#10;&#10;Description automatically generated">
            <a:extLst>
              <a:ext uri="{FF2B5EF4-FFF2-40B4-BE49-F238E27FC236}">
                <a16:creationId xmlns:a16="http://schemas.microsoft.com/office/drawing/2014/main" id="{0D1ABDB0-9D09-6ECE-DD2C-F91BD8357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659" y="3539060"/>
            <a:ext cx="7685509" cy="32390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150EA7-8545-DC06-9E30-3672A5A1D858}"/>
                  </a:ext>
                </a:extLst>
              </p14:cNvPr>
              <p14:cNvContentPartPr/>
              <p14:nvPr/>
            </p14:nvContentPartPr>
            <p14:xfrm>
              <a:off x="300240" y="1852920"/>
              <a:ext cx="11222280" cy="4743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150EA7-8545-DC06-9E30-3672A5A1D8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880" y="1843560"/>
                <a:ext cx="11241000" cy="47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1239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err="1">
                <a:latin typeface="+mj-lt"/>
                <a:ea typeface="+mj-ea"/>
                <a:cs typeface="+mj-cs"/>
              </a:rPr>
              <a:t>Đạo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hàm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của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hàm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trả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về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một</a:t>
            </a:r>
            <a:r>
              <a:rPr lang="en-US" sz="3200" kern="1200">
                <a:latin typeface="+mj-lt"/>
                <a:ea typeface="+mj-ea"/>
                <a:cs typeface="+mj-cs"/>
              </a:rPr>
              <a:t> vector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38962AEA-01CA-3C91-D100-3D75D3B27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57" y="1790700"/>
            <a:ext cx="9679886" cy="4565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5BD13C2-C909-5528-B95E-5E10ACEA8605}"/>
                  </a:ext>
                </a:extLst>
              </p14:cNvPr>
              <p14:cNvContentPartPr/>
              <p14:nvPr/>
            </p14:nvContentPartPr>
            <p14:xfrm>
              <a:off x="6408720" y="531648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5BD13C2-C909-5528-B95E-5E10ACEA86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99360" y="53071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8799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err="1">
                <a:latin typeface="+mj-lt"/>
                <a:ea typeface="+mj-ea"/>
                <a:cs typeface="+mj-cs"/>
              </a:rPr>
              <a:t>Các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tính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chất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quan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trọng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của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đạo</a:t>
            </a:r>
            <a:r>
              <a:rPr lang="en-US" sz="3200" kern="1200">
                <a:latin typeface="+mj-lt"/>
                <a:ea typeface="+mj-ea"/>
                <a:cs typeface="+mj-cs"/>
              </a:rPr>
              <a:t>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hàm</a:t>
            </a:r>
            <a:endParaRPr lang="en-US" sz="3200" kern="1200"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846072AE-5C35-F07C-F737-D1ACEA7CC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9" y="1396588"/>
            <a:ext cx="11749041" cy="2491570"/>
          </a:xfrm>
          <a:prstGeom prst="rect">
            <a:avLst/>
          </a:prstGeom>
        </p:spPr>
      </p:pic>
      <p:pic>
        <p:nvPicPr>
          <p:cNvPr id="8" name="Picture 7" descr="A math equatio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DF428CA8-6EC5-9E4F-E6DD-50946A2B7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96442"/>
            <a:ext cx="12018793" cy="20471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B2FBE8-68BB-8614-CE42-57AB387EBCE9}"/>
                  </a:ext>
                </a:extLst>
              </p14:cNvPr>
              <p14:cNvContentPartPr/>
              <p14:nvPr/>
            </p14:nvContentPartPr>
            <p14:xfrm>
              <a:off x="3874320" y="1489680"/>
              <a:ext cx="6963120" cy="4829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B2FBE8-68BB-8614-CE42-57AB387EBC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4960" y="1480320"/>
                <a:ext cx="6981840" cy="484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6726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Một số kết quả cơ bản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1CC2C7-8B78-F630-57AC-F36B6EF36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67" y="1640303"/>
            <a:ext cx="10516533" cy="47160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B7B811A-0D4E-C56C-B8A4-D48C07254FFF}"/>
                  </a:ext>
                </a:extLst>
              </p14:cNvPr>
              <p14:cNvContentPartPr/>
              <p14:nvPr/>
            </p14:nvContentPartPr>
            <p14:xfrm>
              <a:off x="1065240" y="1527120"/>
              <a:ext cx="7518600" cy="3637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B7B811A-0D4E-C56C-B8A4-D48C07254F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5880" y="1517760"/>
                <a:ext cx="7537320" cy="36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5397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Một số kết quả cơ bản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C30657-FEEA-6446-5375-0327E9DD3ACF}"/>
                  </a:ext>
                </a:extLst>
              </p14:cNvPr>
              <p14:cNvContentPartPr/>
              <p14:nvPr/>
            </p14:nvContentPartPr>
            <p14:xfrm>
              <a:off x="1011600" y="1546200"/>
              <a:ext cx="9871560" cy="5311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C30657-FEEA-6446-5375-0327E9DD3A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2240" y="1536840"/>
                <a:ext cx="9890280" cy="533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1500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Một số kết quả cơ bản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54DC864-B1C0-04FB-84FB-2F0D927C1E8B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38736" y="1629788"/>
                <a:ext cx="11514528" cy="4909124"/>
              </a:xfrm>
            </p:spPr>
            <p:txBody>
              <a:bodyPr/>
              <a:lstStyle/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3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m:rPr>
                        <m:sty m:val="p"/>
                      </m:rPr>
                      <a:rPr lang="vi-VN" sz="3200" i="1">
                        <a:latin typeface="Cambria Math" panose="02040503050406030204" pitchFamily="18" charset="0"/>
                      </a:rPr>
                      <m:t>trace</m:t>
                    </m:r>
                    <m:d>
                      <m:d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vi-V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sz="32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vi-VN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vi-VN" sz="3200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vi-VN" sz="3200" b="0" i="1">
                  <a:latin typeface="Cambria Math" panose="02040503050406030204" pitchFamily="18" charset="0"/>
                </a:endParaRP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3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m:rPr>
                        <m:sty m:val="p"/>
                      </m:rPr>
                      <a:rPr lang="vi-VN" sz="3200" i="1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vi-VN" sz="32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vi-VN" sz="3200" i="1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sSup>
                      <m:sSup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vi-V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vi-V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vi-VN" sz="3200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vi-VN" sz="3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VN" sz="3200"/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3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m:rPr>
                        <m:sty m:val="p"/>
                      </m:rPr>
                      <a:rPr lang="vi-VN" sz="3200" i="1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AXB</m:t>
                        </m:r>
                      </m:e>
                    </m:d>
                    <m:r>
                      <a:rPr lang="vi-VN" sz="32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vi-VN" sz="3200" i="1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AXB</m:t>
                        </m:r>
                      </m:e>
                    </m:d>
                    <m:sSup>
                      <m:sSup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vi-V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vi-V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vi-VN" sz="3200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vi-VN" sz="3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vi-VN" sz="3200" b="0"/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3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vi-V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sz="3200" i="1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vi-VN" sz="3200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p>
                          <m:sSupPr>
                            <m:ctrlPr>
                              <a:rPr lang="vi-V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sz="32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vi-VN" sz="3200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DXc</m:t>
                        </m:r>
                      </m:e>
                    </m:d>
                    <m:r>
                      <a:rPr lang="vi-VN" sz="32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3200" i="1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3200" i="0">
                            <a:latin typeface="Cambria Math" panose="02040503050406030204" pitchFamily="18" charset="0"/>
                          </a:rPr>
                          <m:t>Xbc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vi-VN" sz="32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3200" i="0">
                            <a:latin typeface="Cambria Math" panose="02040503050406030204" pitchFamily="18" charset="0"/>
                          </a:rPr>
                          <m:t>DXcb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VN" sz="3200"/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3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m:rPr>
                        <m:sty m:val="p"/>
                      </m:rPr>
                      <a:rPr lang="vi-VN" sz="3200" i="1">
                        <a:latin typeface="Cambria Math" panose="02040503050406030204" pitchFamily="18" charset="0"/>
                      </a:rPr>
                      <m:t>tr</m:t>
                    </m:r>
                    <m:r>
                      <m:rPr>
                        <m:sty m:val="p"/>
                      </m:rPr>
                      <a:rPr lang="vi-VN" sz="3200" i="1" smtClean="0">
                        <a:latin typeface="Cambria Math" panose="02040503050406030204" pitchFamily="18" charset="0"/>
                      </a:rPr>
                      <m:t>ace</m:t>
                    </m:r>
                    <m:d>
                      <m:d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sin</m:t>
                        </m:r>
                        <m:d>
                          <m:dPr>
                            <m:ctrlPr>
                              <a:rPr lang="vi-V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sz="32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vi-VN" sz="32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vi-VN" sz="3200" i="1">
                        <a:latin typeface="Cambria Math" panose="02040503050406030204" pitchFamily="18" charset="0"/>
                      </a:rPr>
                      <m:t>cos</m:t>
                    </m:r>
                    <m:sSup>
                      <m:sSup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vi-V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sz="32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VN" sz="3200"/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3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m:rPr>
                        <m:sty m:val="p"/>
                      </m:rPr>
                      <a:rPr lang="vi-VN" sz="3200" i="1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vi-VN" sz="3200" i="1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det</m:t>
                        </m:r>
                        <m:d>
                          <m:dPr>
                            <m:ctrlPr>
                              <a:rPr lang="vi-V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vi-VN" sz="32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vi-VN" sz="32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vi-VN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VN" sz="3200"/>
              </a:p>
              <a:p>
                <a:pPr marL="514350" indent="-514350">
                  <a:buAutoNum type="arabicPeriod"/>
                </a:pPr>
                <a:r>
                  <a:rPr lang="en-VN" sz="3200"/>
                  <a:t>Nếu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VN" sz="3200" i="1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VN" sz="3200"/>
                  <a:t> là một ma trận vuông và khả nghịch thì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sz="32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m:rPr>
                        <m:sty m:val="p"/>
                      </m:rPr>
                      <a:rPr lang="vi-VN" sz="3200" i="1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vi-V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sz="32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vi-VN" sz="3200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AX</m:t>
                        </m:r>
                      </m:e>
                    </m:d>
                    <m:r>
                      <a:rPr lang="vi-VN" sz="32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vi-VN" sz="3200" i="1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vi-V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vi-VN" sz="32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vi-VN" sz="3200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vi-VN" sz="3200" i="1">
                            <a:latin typeface="Cambria Math" panose="02040503050406030204" pitchFamily="18" charset="0"/>
                          </a:rPr>
                          <m:t>AX</m:t>
                        </m:r>
                      </m:e>
                    </m:d>
                    <m:sSup>
                      <m:sSupPr>
                        <m:ctrlPr>
                          <a:rPr lang="vi-V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vi-V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vi-V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vi-VN" sz="3200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vi-VN" sz="3200" i="1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vi-VN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VN" sz="3200"/>
              </a:p>
              <a:p>
                <a:pPr marL="514350" indent="-514350">
                  <a:buAutoNum type="arabicPeriod"/>
                </a:pPr>
                <a:endParaRPr lang="en-VN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54DC864-B1C0-04FB-84FB-2F0D927C1E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38736" y="1629788"/>
                <a:ext cx="11514528" cy="4909124"/>
              </a:xfrm>
              <a:blipFill>
                <a:blip r:embed="rId2"/>
                <a:stretch>
                  <a:fillRect l="-1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2ECFAC-ACD5-632E-DD71-3D9A366B6DDD}"/>
                  </a:ext>
                </a:extLst>
              </p14:cNvPr>
              <p14:cNvContentPartPr/>
              <p14:nvPr/>
            </p14:nvContentPartPr>
            <p14:xfrm>
              <a:off x="1033200" y="827640"/>
              <a:ext cx="9150480" cy="5573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2ECFAC-ACD5-632E-DD71-3D9A366B6D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840" y="818280"/>
                <a:ext cx="9169200" cy="55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1030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Gradient Descent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AEA9570C-0DE4-B09B-8BDA-4615590E5CA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13336" y="1629788"/>
                <a:ext cx="11514528" cy="4909124"/>
              </a:xfrm>
            </p:spPr>
            <p:txBody>
              <a:bodyPr/>
              <a:lstStyle/>
              <a:p>
                <a:pPr>
                  <a:buFontTx/>
                  <a:buChar char="-"/>
                </a:pPr>
                <a:r>
                  <a:rPr lang="en-VN"/>
                  <a:t>Giả sử ta cần tìm nghiệm tối ưu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vi-V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VN"/>
                  <a:t>  cho hàm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VN" i="1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VN"/>
                  <a:t> Khi đó, quy trình của thuật toán cơ bản như sau:</a:t>
                </a:r>
              </a:p>
              <a:p>
                <a:pPr marL="514350" indent="-514350">
                  <a:buAutoNum type="arabicPeriod"/>
                </a:pPr>
                <a:r>
                  <a:rPr lang="en-VN"/>
                  <a:t>Chọn một điểm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VN"/>
                  <a:t> bất kì có cùng kích cỡ với các biến đầu vào của hàm f.</a:t>
                </a:r>
              </a:p>
              <a:p>
                <a:pPr marL="514350" indent="-514350">
                  <a:buAutoNum type="arabicPeriod"/>
                </a:pPr>
                <a:r>
                  <a:rPr lang="en-VN"/>
                  <a:t>Ở vòng lặp thứ t, ta cập nhật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vi-V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vi-V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f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vi-V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VN"/>
                  <a:t>, trong đó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vi-VN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vi-V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f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vi-V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VN"/>
                  <a:t>, là giá trị của đạo hàm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vi-V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VN"/>
                  <a:t> tại điểm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VN"/>
                  <a:t>, và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VN"/>
                  <a:t> được gọi là </a:t>
                </a:r>
                <a:r>
                  <a:rPr lang="en-VN" u="sng"/>
                  <a:t>learning rate</a:t>
                </a:r>
                <a:r>
                  <a:rPr lang="en-VN"/>
                  <a:t>.</a:t>
                </a:r>
              </a:p>
              <a:p>
                <a:pPr marL="514350" indent="-514350">
                  <a:buAutoNum type="arabicPeriod"/>
                </a:pPr>
                <a:r>
                  <a:rPr lang="en-VN"/>
                  <a:t>Ta lặp liên tục cho đến khi nghiệm hội tụ, hay khi qua mỗi lần lặp giá trị của hàm mục tiêu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VN" i="1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VN"/>
                  <a:t> không thay đổi quá nhiều, cụ thể là khi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VN" i="1" dirty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vi-VN" b="0" i="1" dirty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vi-VN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r>
                          <a:rPr lang="vi-VN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vi-V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vi-V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vi-VN" b="0" i="1" dirty="0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vi-VN" i="1" dirty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VN"/>
                  <a:t>, hoặc khi số lần lặp đã quá nhiều.  Thường ta sẽ chọn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=1.0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e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−5</m:t>
                    </m:r>
                  </m:oMath>
                </a14:m>
                <a:r>
                  <a:rPr lang="en-VN"/>
                  <a:t>. </a:t>
                </a:r>
              </a:p>
            </p:txBody>
          </p:sp>
        </mc:Choice>
        <mc:Fallback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AEA9570C-0DE4-B09B-8BDA-4615590E5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13336" y="1629788"/>
                <a:ext cx="11514528" cy="4909124"/>
              </a:xfrm>
              <a:blipFill>
                <a:blip r:embed="rId2"/>
                <a:stretch>
                  <a:fillRect l="-1271" t="-3102" r="-1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26D81B-7507-D244-FF69-1F60373C4687}"/>
                  </a:ext>
                </a:extLst>
              </p14:cNvPr>
              <p14:cNvContentPartPr/>
              <p14:nvPr/>
            </p14:nvContentPartPr>
            <p14:xfrm>
              <a:off x="1362600" y="1620000"/>
              <a:ext cx="6591240" cy="2711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26D81B-7507-D244-FF69-1F60373C46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3240" y="1610640"/>
                <a:ext cx="6609960" cy="273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233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Matrix Calculus</a:t>
            </a:r>
          </a:p>
          <a:p>
            <a:r>
              <a:rPr lang="en-US"/>
              <a:t>Gradient Descent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154470"/>
            <a:ext cx="5317480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/>
          </a:p>
          <a:p>
            <a:endParaRPr lang="en-US" sz="2800" b="0"/>
          </a:p>
          <a:p>
            <a:r>
              <a:rPr lang="en-US" sz="2800" b="0"/>
              <a:t>Viet Nguyen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41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02" y="653905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err="1">
                <a:latin typeface="+mj-lt"/>
                <a:ea typeface="+mj-ea"/>
                <a:cs typeface="+mj-cs"/>
              </a:rPr>
              <a:t>Giá</a:t>
            </a:r>
            <a:r>
              <a:rPr lang="en-US" sz="3200">
                <a:latin typeface="+mj-lt"/>
                <a:ea typeface="+mj-ea"/>
                <a:cs typeface="+mj-cs"/>
              </a:rPr>
              <a:t> </a:t>
            </a:r>
            <a:r>
              <a:rPr lang="en-US" sz="3200" err="1">
                <a:latin typeface="+mj-lt"/>
                <a:ea typeface="+mj-ea"/>
                <a:cs typeface="+mj-cs"/>
              </a:rPr>
              <a:t>trị</a:t>
            </a:r>
            <a:r>
              <a:rPr lang="en-US" sz="3200">
                <a:latin typeface="+mj-lt"/>
                <a:ea typeface="+mj-ea"/>
                <a:cs typeface="+mj-cs"/>
              </a:rPr>
              <a:t> </a:t>
            </a:r>
            <a:r>
              <a:rPr lang="en-US" sz="3200" err="1">
                <a:latin typeface="+mj-lt"/>
                <a:ea typeface="+mj-ea"/>
                <a:cs typeface="+mj-cs"/>
              </a:rPr>
              <a:t>riêng</a:t>
            </a:r>
            <a:r>
              <a:rPr lang="en-US" sz="3200">
                <a:latin typeface="+mj-lt"/>
                <a:ea typeface="+mj-ea"/>
                <a:cs typeface="+mj-cs"/>
              </a:rPr>
              <a:t>, </a:t>
            </a:r>
            <a:r>
              <a:rPr lang="en-US" sz="3200" err="1">
                <a:latin typeface="+mj-lt"/>
                <a:ea typeface="+mj-ea"/>
                <a:cs typeface="+mj-cs"/>
              </a:rPr>
              <a:t>chéo</a:t>
            </a:r>
            <a:r>
              <a:rPr lang="en-US" sz="3200">
                <a:latin typeface="+mj-lt"/>
                <a:ea typeface="+mj-ea"/>
                <a:cs typeface="+mj-cs"/>
              </a:rPr>
              <a:t> </a:t>
            </a:r>
            <a:r>
              <a:rPr lang="en-US" sz="3200" err="1">
                <a:latin typeface="+mj-lt"/>
                <a:ea typeface="+mj-ea"/>
                <a:cs typeface="+mj-cs"/>
              </a:rPr>
              <a:t>hoá</a:t>
            </a:r>
            <a:r>
              <a:rPr lang="en-US" sz="3200">
                <a:latin typeface="+mj-lt"/>
                <a:ea typeface="+mj-ea"/>
                <a:cs typeface="+mj-cs"/>
              </a:rPr>
              <a:t> ma </a:t>
            </a:r>
            <a:r>
              <a:rPr lang="en-US" sz="3200" err="1">
                <a:latin typeface="+mj-lt"/>
                <a:ea typeface="+mj-ea"/>
                <a:cs typeface="+mj-cs"/>
              </a:rPr>
              <a:t>trận</a:t>
            </a:r>
            <a:r>
              <a:rPr lang="en-US" sz="3200">
                <a:latin typeface="+mj-lt"/>
                <a:ea typeface="+mj-ea"/>
                <a:cs typeface="+mj-cs"/>
              </a:rPr>
              <a:t>, </a:t>
            </a:r>
            <a:r>
              <a:rPr lang="en-US" sz="3200" err="1">
                <a:latin typeface="+mj-lt"/>
                <a:ea typeface="+mj-ea"/>
                <a:cs typeface="+mj-cs"/>
              </a:rPr>
              <a:t>phương</a:t>
            </a:r>
            <a:r>
              <a:rPr lang="en-US" sz="3200">
                <a:latin typeface="+mj-lt"/>
                <a:ea typeface="+mj-ea"/>
                <a:cs typeface="+mj-cs"/>
              </a:rPr>
              <a:t> </a:t>
            </a:r>
            <a:r>
              <a:rPr lang="en-US" sz="3200" err="1">
                <a:latin typeface="+mj-lt"/>
                <a:ea typeface="+mj-ea"/>
                <a:cs typeface="+mj-cs"/>
              </a:rPr>
              <a:t>trình</a:t>
            </a:r>
            <a:r>
              <a:rPr lang="en-US" sz="3200">
                <a:latin typeface="+mj-lt"/>
                <a:ea typeface="+mj-ea"/>
                <a:cs typeface="+mj-cs"/>
              </a:rPr>
              <a:t> </a:t>
            </a:r>
            <a:r>
              <a:rPr lang="en-US" sz="3200" err="1">
                <a:latin typeface="+mj-lt"/>
                <a:ea typeface="+mj-ea"/>
                <a:cs typeface="+mj-cs"/>
              </a:rPr>
              <a:t>đặc</a:t>
            </a:r>
            <a:r>
              <a:rPr lang="en-US" sz="3200">
                <a:latin typeface="+mj-lt"/>
                <a:ea typeface="+mj-ea"/>
                <a:cs typeface="+mj-cs"/>
              </a:rPr>
              <a:t> </a:t>
            </a:r>
            <a:r>
              <a:rPr lang="en-US" sz="3200" err="1">
                <a:latin typeface="+mj-lt"/>
                <a:ea typeface="+mj-ea"/>
                <a:cs typeface="+mj-cs"/>
              </a:rPr>
              <a:t>trưng</a:t>
            </a:r>
            <a:endParaRPr lang="en-US" sz="3200" kern="1200"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4893923-D442-6FEC-D4F1-9C00A864CFF0}"/>
                  </a:ext>
                </a:extLst>
              </p14:cNvPr>
              <p14:cNvContentPartPr/>
              <p14:nvPr/>
            </p14:nvContentPartPr>
            <p14:xfrm>
              <a:off x="340200" y="1501920"/>
              <a:ext cx="9803880" cy="5241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4893923-D442-6FEC-D4F1-9C00A864CF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840" y="1492560"/>
                <a:ext cx="9822600" cy="525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err="1">
                <a:latin typeface="+mj-lt"/>
                <a:ea typeface="+mj-ea"/>
                <a:cs typeface="+mj-cs"/>
              </a:rPr>
              <a:t>Giá</a:t>
            </a:r>
            <a:r>
              <a:rPr lang="en-US" sz="3200">
                <a:latin typeface="+mj-lt"/>
                <a:ea typeface="+mj-ea"/>
                <a:cs typeface="+mj-cs"/>
              </a:rPr>
              <a:t> </a:t>
            </a:r>
            <a:r>
              <a:rPr lang="en-US" sz="3200" err="1">
                <a:latin typeface="+mj-lt"/>
                <a:ea typeface="+mj-ea"/>
                <a:cs typeface="+mj-cs"/>
              </a:rPr>
              <a:t>trị</a:t>
            </a:r>
            <a:r>
              <a:rPr lang="en-US" sz="3200">
                <a:latin typeface="+mj-lt"/>
                <a:ea typeface="+mj-ea"/>
                <a:cs typeface="+mj-cs"/>
              </a:rPr>
              <a:t> </a:t>
            </a:r>
            <a:r>
              <a:rPr lang="en-US" sz="3200" err="1">
                <a:latin typeface="+mj-lt"/>
                <a:ea typeface="+mj-ea"/>
                <a:cs typeface="+mj-cs"/>
              </a:rPr>
              <a:t>riêng</a:t>
            </a:r>
            <a:r>
              <a:rPr lang="en-US" sz="3200">
                <a:latin typeface="+mj-lt"/>
                <a:ea typeface="+mj-ea"/>
                <a:cs typeface="+mj-cs"/>
              </a:rPr>
              <a:t>, </a:t>
            </a:r>
            <a:r>
              <a:rPr lang="en-US" sz="3200" err="1">
                <a:latin typeface="+mj-lt"/>
                <a:ea typeface="+mj-ea"/>
                <a:cs typeface="+mj-cs"/>
              </a:rPr>
              <a:t>chéo</a:t>
            </a:r>
            <a:r>
              <a:rPr lang="en-US" sz="3200">
                <a:latin typeface="+mj-lt"/>
                <a:ea typeface="+mj-ea"/>
                <a:cs typeface="+mj-cs"/>
              </a:rPr>
              <a:t> </a:t>
            </a:r>
            <a:r>
              <a:rPr lang="en-US" sz="3200" err="1">
                <a:latin typeface="+mj-lt"/>
                <a:ea typeface="+mj-ea"/>
                <a:cs typeface="+mj-cs"/>
              </a:rPr>
              <a:t>hoá</a:t>
            </a:r>
            <a:r>
              <a:rPr lang="en-US" sz="3200">
                <a:latin typeface="+mj-lt"/>
                <a:ea typeface="+mj-ea"/>
                <a:cs typeface="+mj-cs"/>
              </a:rPr>
              <a:t> ma </a:t>
            </a:r>
            <a:r>
              <a:rPr lang="en-US" sz="3200" err="1">
                <a:latin typeface="+mj-lt"/>
                <a:ea typeface="+mj-ea"/>
                <a:cs typeface="+mj-cs"/>
              </a:rPr>
              <a:t>trận</a:t>
            </a:r>
            <a:r>
              <a:rPr lang="en-US" sz="3200">
                <a:latin typeface="+mj-lt"/>
                <a:ea typeface="+mj-ea"/>
                <a:cs typeface="+mj-cs"/>
              </a:rPr>
              <a:t>, </a:t>
            </a:r>
            <a:r>
              <a:rPr lang="en-US" sz="3200" err="1">
                <a:latin typeface="+mj-lt"/>
                <a:ea typeface="+mj-ea"/>
                <a:cs typeface="+mj-cs"/>
              </a:rPr>
              <a:t>phương</a:t>
            </a:r>
            <a:r>
              <a:rPr lang="en-US" sz="3200">
                <a:latin typeface="+mj-lt"/>
                <a:ea typeface="+mj-ea"/>
                <a:cs typeface="+mj-cs"/>
              </a:rPr>
              <a:t> </a:t>
            </a:r>
            <a:r>
              <a:rPr lang="en-US" sz="3200" err="1">
                <a:latin typeface="+mj-lt"/>
                <a:ea typeface="+mj-ea"/>
                <a:cs typeface="+mj-cs"/>
              </a:rPr>
              <a:t>trình</a:t>
            </a:r>
            <a:r>
              <a:rPr lang="en-US" sz="3200">
                <a:latin typeface="+mj-lt"/>
                <a:ea typeface="+mj-ea"/>
                <a:cs typeface="+mj-cs"/>
              </a:rPr>
              <a:t> </a:t>
            </a:r>
            <a:r>
              <a:rPr lang="en-US" sz="3200" err="1">
                <a:latin typeface="+mj-lt"/>
                <a:ea typeface="+mj-ea"/>
                <a:cs typeface="+mj-cs"/>
              </a:rPr>
              <a:t>đặc</a:t>
            </a:r>
            <a:r>
              <a:rPr lang="en-US" sz="3200">
                <a:latin typeface="+mj-lt"/>
                <a:ea typeface="+mj-ea"/>
                <a:cs typeface="+mj-cs"/>
              </a:rPr>
              <a:t> </a:t>
            </a:r>
            <a:r>
              <a:rPr lang="en-US" sz="3200" err="1">
                <a:latin typeface="+mj-lt"/>
                <a:ea typeface="+mj-ea"/>
                <a:cs typeface="+mj-cs"/>
              </a:rPr>
              <a:t>trưng</a:t>
            </a:r>
            <a:endParaRPr lang="en-US" sz="3200" kern="1200"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C18AAA-6E3B-E82C-75C3-2DB8C9581E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28177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Ma trận xác định dương</a:t>
            </a:r>
          </a:p>
        </p:txBody>
      </p:sp>
      <p:pic>
        <p:nvPicPr>
          <p:cNvPr id="6" name="Content Placeholder 5" descr="A close up of a number&#10;&#10;Description automatically generated with medium confidence">
            <a:extLst>
              <a:ext uri="{FF2B5EF4-FFF2-40B4-BE49-F238E27FC236}">
                <a16:creationId xmlns:a16="http://schemas.microsoft.com/office/drawing/2014/main" id="{09341A4C-D8BA-58C3-98C0-308EFD5976A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672769"/>
            <a:ext cx="10905066" cy="23991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FBD90F-378D-60F4-2F87-4AC6A67650B9}"/>
                  </a:ext>
                </a:extLst>
              </p14:cNvPr>
              <p14:cNvContentPartPr/>
              <p14:nvPr/>
            </p14:nvContentPartPr>
            <p14:xfrm>
              <a:off x="606240" y="1492200"/>
              <a:ext cx="10086840" cy="5204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FBD90F-378D-60F4-2F87-4AC6A67650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880" y="1482840"/>
                <a:ext cx="10105560" cy="522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491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Ma trận xác định dương</a:t>
            </a:r>
          </a:p>
        </p:txBody>
      </p:sp>
      <p:pic>
        <p:nvPicPr>
          <p:cNvPr id="8" name="Content Placeholder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3766EAE0-79A7-4CE8-83E1-F925054D2DC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41258"/>
            <a:ext cx="10905066" cy="40621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689155-261E-3946-AA7F-117FA7EB22F0}"/>
                  </a:ext>
                </a:extLst>
              </p14:cNvPr>
              <p14:cNvContentPartPr/>
              <p14:nvPr/>
            </p14:nvContentPartPr>
            <p14:xfrm>
              <a:off x="433800" y="2216160"/>
              <a:ext cx="9020880" cy="4461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689155-261E-3946-AA7F-117FA7EB22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440" y="2206800"/>
                <a:ext cx="9039600" cy="44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4034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Ma trận xác định dương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2C9729E-B7D7-3BC5-D968-63603119601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38736" y="1629788"/>
                <a:ext cx="11514528" cy="4909124"/>
              </a:xfrm>
            </p:spPr>
            <p:txBody>
              <a:bodyPr/>
              <a:lstStyle/>
              <a:p>
                <a:r>
                  <a:rPr lang="en-VN"/>
                  <a:t>Mọi giá trị riêng của một ma trận xác định dương đều là số thực dương</a:t>
                </a:r>
              </a:p>
              <a:p>
                <a:r>
                  <a:rPr lang="en-VN"/>
                  <a:t>Mọi ma trận xác định dương đều khả nghịch, và định thức của nó là một số dương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i="0">
                            <a:latin typeface="Cambria Math" panose="02040503050406030204" pitchFamily="18" charset="0"/>
                          </a:rPr>
                          <m:t>BB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VN"/>
                  <a:t> luôn là ma trận nửa xác định dương với mọi ma trận B. </a:t>
                </a:r>
              </a:p>
              <a:p>
                <a:r>
                  <a:rPr lang="en-VN"/>
                  <a:t>Nếu ma trận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VN" i="1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VN"/>
                  <a:t> là một ma trận nửa xác định dương thì</a:t>
                </a:r>
              </a:p>
              <a:p>
                <a:pPr marL="0" indent="0">
                  <a:buNone/>
                </a:pPr>
                <a:r>
                  <a:rPr lang="en-VN"/>
                  <a:t>				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VN" i="1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Ax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=0⇔</m:t>
                    </m:r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Ax</m:t>
                    </m:r>
                    <m:r>
                      <a:rPr lang="vi-VN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VN"/>
              </a:p>
              <a:p>
                <a:pPr marL="0" indent="0">
                  <a:buNone/>
                </a:pPr>
                <a:endParaRPr lang="en-VN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2C9729E-B7D7-3BC5-D968-636031196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38736" y="1629788"/>
                <a:ext cx="11514528" cy="4909124"/>
              </a:xfrm>
              <a:blipFill>
                <a:blip r:embed="rId2"/>
                <a:stretch>
                  <a:fillRect l="-953" t="-2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945DCE-FA38-FBFB-B88E-AB2D5F318BFA}"/>
                  </a:ext>
                </a:extLst>
              </p14:cNvPr>
              <p14:cNvContentPartPr/>
              <p14:nvPr/>
            </p14:nvContentPartPr>
            <p14:xfrm>
              <a:off x="962640" y="2545200"/>
              <a:ext cx="7435080" cy="3279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945DCE-FA38-FBFB-B88E-AB2D5F318B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3280" y="2535840"/>
                <a:ext cx="7453800" cy="329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113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err="1">
                <a:latin typeface="+mj-lt"/>
                <a:ea typeface="+mj-ea"/>
                <a:cs typeface="+mj-cs"/>
              </a:rPr>
              <a:t>Chuẩn</a:t>
            </a:r>
            <a:r>
              <a:rPr lang="en-US" sz="3200" kern="1200">
                <a:latin typeface="+mj-lt"/>
                <a:ea typeface="+mj-ea"/>
                <a:cs typeface="+mj-cs"/>
              </a:rPr>
              <a:t> (norm)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của</a:t>
            </a:r>
            <a:r>
              <a:rPr lang="en-US" sz="3200">
                <a:latin typeface="+mj-lt"/>
                <a:ea typeface="+mj-ea"/>
                <a:cs typeface="+mj-cs"/>
              </a:rPr>
              <a:t> vector</a:t>
            </a:r>
            <a:endParaRPr lang="en-US" sz="3200" kern="1200"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2C9729E-B7D7-3BC5-D968-63603119601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38736" y="1629788"/>
                <a:ext cx="11514528" cy="4909124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VN"/>
              </a:p>
              <a:p>
                <a:pPr marL="0" indent="0">
                  <a:buNone/>
                </a:pPr>
                <a:endParaRPr lang="en-VN"/>
              </a:p>
              <a:p>
                <a:pPr marL="0" indent="0">
                  <a:buNone/>
                </a:pPr>
                <a:endParaRPr lang="en-VN"/>
              </a:p>
              <a:p>
                <a:pPr marL="0" indent="0">
                  <a:buNone/>
                </a:pPr>
                <a:endParaRPr lang="en-VN"/>
              </a:p>
              <a:p>
                <a:pPr marL="0" indent="0">
                  <a:buNone/>
                </a:pPr>
                <a:endParaRPr lang="en-VN"/>
              </a:p>
              <a:p>
                <a:pPr marL="0" indent="0">
                  <a:buNone/>
                </a:pPr>
                <a:endParaRPr lang="en-VN"/>
              </a:p>
              <a:p>
                <a:pPr>
                  <a:buFontTx/>
                  <a:buChar char="-"/>
                </a:pPr>
                <a:r>
                  <a:rPr lang="en-VN"/>
                  <a:t>Khi p =1, thì ta có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VN"/>
                  <a:t> 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vi-VN" b="0" i="1" smtClean="0">
                        <a:latin typeface="Cambria Math" panose="02040503050406030204" pitchFamily="18" charset="0"/>
                      </a:rPr>
                      <m:t>+ …+|</m:t>
                    </m:r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vi-V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VN"/>
              </a:p>
              <a:p>
                <a:pPr marL="0" indent="0">
                  <a:buNone/>
                </a:pPr>
                <a:endParaRPr lang="en-VN"/>
              </a:p>
              <a:p>
                <a:pPr>
                  <a:buFontTx/>
                  <a:buChar char="-"/>
                </a:pPr>
                <a:r>
                  <a:rPr lang="en-VN"/>
                  <a:t>Khi p =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VN"/>
                  <a:t>, thì ta có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VN"/>
                  <a:t> norm: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vi-VN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vi-VN" i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vi-VN" i="1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=1,2,…, </m:t>
                        </m:r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n</m:t>
                        </m:r>
                      </m:lim>
                    </m:limLow>
                    <m:r>
                      <a:rPr lang="vi-V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i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vi-VN" b="0" i="1" smtClean="0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endParaRPr lang="en-VN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2C9729E-B7D7-3BC5-D968-636031196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38736" y="1629788"/>
                <a:ext cx="11514528" cy="4909124"/>
              </a:xfrm>
              <a:blipFill>
                <a:blip r:embed="rId2"/>
                <a:stretch>
                  <a:fillRect l="-1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math equations and formulas&#10;&#10;Description automatically generated">
            <a:extLst>
              <a:ext uri="{FF2B5EF4-FFF2-40B4-BE49-F238E27FC236}">
                <a16:creationId xmlns:a16="http://schemas.microsoft.com/office/drawing/2014/main" id="{0A3763B4-0F3B-5EAB-3F0A-478AF9BEA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58" y="1629788"/>
            <a:ext cx="9923084" cy="27161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045E4E0-9E70-73AC-192E-2B0D004AFE08}"/>
                  </a:ext>
                </a:extLst>
              </p14:cNvPr>
              <p14:cNvContentPartPr/>
              <p14:nvPr/>
            </p14:nvContentPartPr>
            <p14:xfrm>
              <a:off x="1381320" y="1470600"/>
              <a:ext cx="8856360" cy="4871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045E4E0-9E70-73AC-192E-2B0D004AFE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1960" y="1461240"/>
                <a:ext cx="8875080" cy="488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509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err="1">
                <a:latin typeface="+mj-lt"/>
                <a:ea typeface="+mj-ea"/>
                <a:cs typeface="+mj-cs"/>
              </a:rPr>
              <a:t>Chuẩn</a:t>
            </a:r>
            <a:r>
              <a:rPr lang="en-US" sz="3200" kern="1200">
                <a:latin typeface="+mj-lt"/>
                <a:ea typeface="+mj-ea"/>
                <a:cs typeface="+mj-cs"/>
              </a:rPr>
              <a:t> (norm) </a:t>
            </a:r>
            <a:r>
              <a:rPr lang="en-US" sz="3200" kern="1200" err="1">
                <a:latin typeface="+mj-lt"/>
                <a:ea typeface="+mj-ea"/>
                <a:cs typeface="+mj-cs"/>
              </a:rPr>
              <a:t>của</a:t>
            </a:r>
            <a:r>
              <a:rPr lang="en-US" sz="3200">
                <a:latin typeface="+mj-lt"/>
                <a:ea typeface="+mj-ea"/>
                <a:cs typeface="+mj-cs"/>
              </a:rPr>
              <a:t> ma </a:t>
            </a:r>
            <a:r>
              <a:rPr lang="en-US" sz="3200" err="1">
                <a:latin typeface="+mj-lt"/>
                <a:ea typeface="+mj-ea"/>
                <a:cs typeface="+mj-cs"/>
              </a:rPr>
              <a:t>trận</a:t>
            </a:r>
            <a:endParaRPr lang="en-US" sz="3200" kern="1200"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2C9729E-B7D7-3BC5-D968-63603119601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38736" y="1629788"/>
                <a:ext cx="11514528" cy="4909124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VN"/>
              </a:p>
              <a:p>
                <a:pPr marL="0" indent="0">
                  <a:buNone/>
                </a:pPr>
                <a:endParaRPr lang="en-VN"/>
              </a:p>
              <a:p>
                <a:pPr marL="0" indent="0">
                  <a:buNone/>
                </a:pPr>
                <a:endParaRPr lang="en-VN"/>
              </a:p>
              <a:p>
                <a:pPr marL="0" indent="0">
                  <a:buNone/>
                </a:pPr>
                <a:endParaRPr lang="en-VN"/>
              </a:p>
              <a:p>
                <a:pPr marL="0" indent="0">
                  <a:buNone/>
                </a:pPr>
                <a:endParaRPr lang="en-VN"/>
              </a:p>
              <a:p>
                <a:pPr marL="0" indent="0">
                  <a:buNone/>
                </a:pPr>
                <a:endParaRPr lang="en-VN"/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vi-V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norm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c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ủ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m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ộ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t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ma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tr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ậ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n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l</m:t>
                    </m:r>
                    <m:r>
                      <a:rPr lang="vi-VN" i="1">
                        <a:latin typeface="Cambria Math" panose="02040503050406030204" pitchFamily="18" charset="0"/>
                      </a:rPr>
                      <m:t>à </m:t>
                    </m:r>
                    <m:sSub>
                      <m:sSub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vi-V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vi-VN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max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Ax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i="1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vi-V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vi-VN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max</m:t>
                    </m:r>
                    <m:r>
                      <a:rPr lang="vi-VN" b="0" i="1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vi-V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vi-V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Ax</m:t>
                            </m:r>
                          </m:num>
                          <m:den>
                            <m:sSup>
                              <m:sSupPr>
                                <m:ctrlPr>
                                  <a:rPr lang="vi-V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vi-VN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den>
                        </m:f>
                      </m:e>
                    </m:rad>
                  </m:oMath>
                </a14:m>
                <a:r>
                  <a:rPr lang="en-VN"/>
                  <a:t>. Ta sẽ chứng minh được</a:t>
                </a:r>
                <a14:m>
                  <m:oMath xmlns:m="http://schemas.openxmlformats.org/officeDocument/2006/math">
                    <m:r>
                      <a:rPr lang="vi-VN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vi-V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vi-V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vi-V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vi-VN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vi-V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VN"/>
                  <a:t> bằng với giá trị riêng lớn nhất của ma trận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VN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VN"/>
              </a:p>
              <a:p>
                <a:pPr>
                  <a:buFontTx/>
                  <a:buChar char="-"/>
                </a:pPr>
                <a:r>
                  <a:rPr lang="en-VN"/>
                  <a:t>Các giá trị riêng của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VN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vi-VN" i="1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vi-VN" i="1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VN"/>
                  <a:t> còn được gọi là singular value của A. 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2C9729E-B7D7-3BC5-D968-636031196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38736" y="1629788"/>
                <a:ext cx="11514528" cy="4909124"/>
              </a:xfrm>
              <a:blipFill>
                <a:blip r:embed="rId2"/>
                <a:stretch>
                  <a:fillRect l="-1324" r="-265" b="-13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913A3FCD-38B6-9CB8-4F2D-F13E733E3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5" y="1629787"/>
            <a:ext cx="11523088" cy="2833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105BAAF-2F45-EBF1-DCBB-CE8BA4EB1293}"/>
                  </a:ext>
                </a:extLst>
              </p14:cNvPr>
              <p14:cNvContentPartPr/>
              <p14:nvPr/>
            </p14:nvContentPartPr>
            <p14:xfrm>
              <a:off x="625680" y="2133720"/>
              <a:ext cx="11120400" cy="4569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105BAAF-2F45-EBF1-DCBB-CE8BA4EB12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320" y="2124360"/>
                <a:ext cx="11139120" cy="458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7082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4D70A23FD3474F8DEA7DC11F3A63C9" ma:contentTypeVersion="12" ma:contentTypeDescription="Create a new document." ma:contentTypeScope="" ma:versionID="db8e8b8fd3c9f4af3ed62198b5191a76">
  <xsd:schema xmlns:xsd="http://www.w3.org/2001/XMLSchema" xmlns:xs="http://www.w3.org/2001/XMLSchema" xmlns:p="http://schemas.microsoft.com/office/2006/metadata/properties" xmlns:ns2="03badfed-b8d5-41ac-8263-c8f7290caafd" xmlns:ns3="e738207b-8185-4915-aabe-7d684b6a3e96" targetNamespace="http://schemas.microsoft.com/office/2006/metadata/properties" ma:root="true" ma:fieldsID="4911e180b78e81291f2228b076dc839f" ns2:_="" ns3:_="">
    <xsd:import namespace="03badfed-b8d5-41ac-8263-c8f7290caafd"/>
    <xsd:import namespace="e738207b-8185-4915-aabe-7d684b6a3e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badfed-b8d5-41ac-8263-c8f7290caa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38207b-8185-4915-aabe-7d684b6a3e9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2769010-78ae-48b7-bea0-fc65dc45f056}" ma:internalName="TaxCatchAll" ma:showField="CatchAllData" ma:web="e738207b-8185-4915-aabe-7d684b6a3e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badfed-b8d5-41ac-8263-c8f7290caafd">
      <Terms xmlns="http://schemas.microsoft.com/office/infopath/2007/PartnerControls"/>
    </lcf76f155ced4ddcb4097134ff3c332f>
    <TaxCatchAll xmlns="e738207b-8185-4915-aabe-7d684b6a3e9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F42C4F-0EEC-4C23-92A4-F7FCF05CCA7C}">
  <ds:schemaRefs>
    <ds:schemaRef ds:uri="03badfed-b8d5-41ac-8263-c8f7290caafd"/>
    <ds:schemaRef ds:uri="e738207b-8185-4915-aabe-7d684b6a3e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065DAB8-0497-44D6-AE44-51CDE6217150}">
  <ds:schemaRefs>
    <ds:schemaRef ds:uri="03badfed-b8d5-41ac-8263-c8f7290caafd"/>
    <ds:schemaRef ds:uri="e738207b-8185-4915-aabe-7d684b6a3e96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267CFCA-1DA2-4DB2-B153-135873F5CA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Giá trị riêng, chéo hoá ma trận, phương trình đặc trưng</vt:lpstr>
      <vt:lpstr>Giá trị riêng, chéo hoá ma trận, phương trình đặc trưng</vt:lpstr>
      <vt:lpstr>Ma trận xác định dương</vt:lpstr>
      <vt:lpstr>Ma trận xác định dương</vt:lpstr>
      <vt:lpstr>Ma trận xác định dương</vt:lpstr>
      <vt:lpstr>Chuẩn (norm) của vector</vt:lpstr>
      <vt:lpstr>Chuẩn (norm) của ma trận</vt:lpstr>
      <vt:lpstr>Vết (trace) của ma trận</vt:lpstr>
      <vt:lpstr>Đạo hàm của hàm trả về một số vô hướng (scalar)</vt:lpstr>
      <vt:lpstr>Đạo hàm của hàm trả về một số vô hướng (scalar)</vt:lpstr>
      <vt:lpstr>Đạo hàm của hàm trả về một vector</vt:lpstr>
      <vt:lpstr>Đạo hàm của hàm trả về một vector</vt:lpstr>
      <vt:lpstr>Các tính chất quan trọng của đạo hàm</vt:lpstr>
      <vt:lpstr>Một số kết quả cơ bản</vt:lpstr>
      <vt:lpstr>Một số kết quả cơ bản</vt:lpstr>
      <vt:lpstr>Một số kết quả cơ bản</vt:lpstr>
      <vt:lpstr>Gradient Descent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revision>1</cp:revision>
  <dcterms:created xsi:type="dcterms:W3CDTF">2021-05-28T04:32:29Z</dcterms:created>
  <dcterms:modified xsi:type="dcterms:W3CDTF">2024-09-30T08:42:35Z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0x010100EC4D70A23FD3474F8DEA7DC11F3A63C9</vt:lpwstr>
  </property>
  <property fmtid="{D5CDD505-2E9C-101B-9397-08002B2CF9AE}" pid="3" name="MediaServiceImageTags">
    <vt:lpwstr/>
  </property>
</Properties>
</file>